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emena Parmakova-Velikova" initials="KP" lastIdx="2" clrIdx="0">
    <p:extLst>
      <p:ext uri="{19B8F6BF-5375-455C-9EA6-DF929625EA0E}">
        <p15:presenceInfo xmlns:p15="http://schemas.microsoft.com/office/powerpoint/2012/main" userId="S-1-5-21-515967899-1275210071-1177238915-6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C0227-B082-47EA-A9EA-C725AF1AF01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CA83-A3DE-4F86-9CA8-4571B4EA0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96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CA83-A3DE-4F86-9CA8-4571B4EA0A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75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5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0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3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1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266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5071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10652" y="293688"/>
            <a:ext cx="279611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2302" y="293688"/>
            <a:ext cx="8185151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114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38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158">
                <a:solidFill>
                  <a:schemeClr val="tx1">
                    <a:tint val="75000"/>
                  </a:schemeClr>
                </a:solidFill>
              </a:defRPr>
            </a:lvl1pPr>
            <a:lvl2pPr marL="4826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6526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4790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305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1317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9580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7843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6107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20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2301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6135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157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694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440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463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0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4"/>
          </a:xfrm>
        </p:spPr>
        <p:txBody>
          <a:bodyPr/>
          <a:lstStyle>
            <a:lvl1pPr>
              <a:defRPr sz="3346"/>
            </a:lvl1pPr>
            <a:lvl2pPr>
              <a:defRPr sz="2914"/>
            </a:lvl2pPr>
            <a:lvl3pPr>
              <a:defRPr sz="2590"/>
            </a:lvl3pPr>
            <a:lvl4pPr>
              <a:defRPr sz="2158"/>
            </a:lvl4pPr>
            <a:lvl5pPr>
              <a:defRPr sz="2158"/>
            </a:lvl5pPr>
            <a:lvl6pPr>
              <a:defRPr sz="2158"/>
            </a:lvl6pPr>
            <a:lvl7pPr>
              <a:defRPr sz="2158"/>
            </a:lvl7pPr>
            <a:lvl8pPr>
              <a:defRPr sz="2158"/>
            </a:lvl8pPr>
            <a:lvl9pPr>
              <a:defRPr sz="215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307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8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346"/>
            </a:lvl1pPr>
            <a:lvl2pPr marL="482633" indent="0">
              <a:buNone/>
              <a:defRPr sz="2914"/>
            </a:lvl2pPr>
            <a:lvl3pPr marL="965268" indent="0">
              <a:buNone/>
              <a:defRPr sz="2590"/>
            </a:lvl3pPr>
            <a:lvl4pPr marL="1447901" indent="0">
              <a:buNone/>
              <a:defRPr sz="2158"/>
            </a:lvl4pPr>
            <a:lvl5pPr marL="1930536" indent="0">
              <a:buNone/>
              <a:defRPr sz="2158"/>
            </a:lvl5pPr>
            <a:lvl6pPr marL="2413170" indent="0">
              <a:buNone/>
              <a:defRPr sz="2158"/>
            </a:lvl6pPr>
            <a:lvl7pPr marL="2895804" indent="0">
              <a:buNone/>
              <a:defRPr sz="2158"/>
            </a:lvl7pPr>
            <a:lvl8pPr marL="3378438" indent="0">
              <a:buNone/>
              <a:defRPr sz="2158"/>
            </a:lvl8pPr>
            <a:lvl9pPr marL="3861072" indent="0">
              <a:buNone/>
              <a:defRPr sz="2158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1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44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89443" tIns="44722" rIns="89443" bIns="4472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1" cy="4525963"/>
          </a:xfrm>
          <a:prstGeom prst="rect">
            <a:avLst/>
          </a:prstGeom>
        </p:spPr>
        <p:txBody>
          <a:bodyPr vert="horz" lIns="89443" tIns="44722" rIns="89443" bIns="4472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7EB1-B625-42BE-91CB-E3BE84441D15}" type="datetimeFigureOut">
              <a:rPr lang="bg-BG" smtClean="0"/>
              <a:t>15.4.2021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2" y="6356351"/>
            <a:ext cx="3860799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2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958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482633" rtl="0" eaLnBrk="1" latinLnBrk="0" hangingPunct="1">
        <a:spcBef>
          <a:spcPct val="0"/>
        </a:spcBef>
        <a:buNone/>
        <a:defRPr sz="46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976" indent="-361976" algn="l" defTabSz="482633" rtl="0" eaLnBrk="1" latinLnBrk="0" hangingPunct="1">
        <a:spcBef>
          <a:spcPct val="20000"/>
        </a:spcBef>
        <a:buFont typeface="Arial"/>
        <a:buChar char="•"/>
        <a:defRPr sz="3346" kern="1200">
          <a:solidFill>
            <a:schemeClr val="tx1"/>
          </a:solidFill>
          <a:latin typeface="+mn-lt"/>
          <a:ea typeface="+mn-ea"/>
          <a:cs typeface="+mn-cs"/>
        </a:defRPr>
      </a:lvl1pPr>
      <a:lvl2pPr marL="784281" indent="-301646" algn="l" defTabSz="482633" rtl="0" eaLnBrk="1" latinLnBrk="0" hangingPunct="1">
        <a:spcBef>
          <a:spcPct val="20000"/>
        </a:spcBef>
        <a:buFont typeface="Arial"/>
        <a:buChar char="–"/>
        <a:defRPr sz="2914" kern="1200">
          <a:solidFill>
            <a:schemeClr val="tx1"/>
          </a:solidFill>
          <a:latin typeface="+mn-lt"/>
          <a:ea typeface="+mn-ea"/>
          <a:cs typeface="+mn-cs"/>
        </a:defRPr>
      </a:lvl2pPr>
      <a:lvl3pPr marL="1206586" indent="-241318" algn="l" defTabSz="482633" rtl="0" eaLnBrk="1" latinLnBrk="0" hangingPunct="1">
        <a:spcBef>
          <a:spcPct val="20000"/>
        </a:spcBef>
        <a:buFont typeface="Arial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689219" indent="-241318" algn="l" defTabSz="482633" rtl="0" eaLnBrk="1" latinLnBrk="0" hangingPunct="1">
        <a:spcBef>
          <a:spcPct val="20000"/>
        </a:spcBef>
        <a:buFont typeface="Arial"/>
        <a:buChar char="–"/>
        <a:defRPr sz="2158" kern="1200">
          <a:solidFill>
            <a:schemeClr val="tx1"/>
          </a:solidFill>
          <a:latin typeface="+mn-lt"/>
          <a:ea typeface="+mn-ea"/>
          <a:cs typeface="+mn-cs"/>
        </a:defRPr>
      </a:lvl4pPr>
      <a:lvl5pPr marL="2171853" indent="-241318" algn="l" defTabSz="482633" rtl="0" eaLnBrk="1" latinLnBrk="0" hangingPunct="1">
        <a:spcBef>
          <a:spcPct val="20000"/>
        </a:spcBef>
        <a:buFont typeface="Arial"/>
        <a:buChar char="»"/>
        <a:defRPr sz="2158" kern="1200">
          <a:solidFill>
            <a:schemeClr val="tx1"/>
          </a:solidFill>
          <a:latin typeface="+mn-lt"/>
          <a:ea typeface="+mn-ea"/>
          <a:cs typeface="+mn-cs"/>
        </a:defRPr>
      </a:lvl5pPr>
      <a:lvl6pPr marL="2654487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6pPr>
      <a:lvl7pPr marL="3137121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7pPr>
      <a:lvl8pPr marL="3619754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8pPr>
      <a:lvl9pPr marL="4102389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82633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6526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47901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30536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1317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895804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37843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861072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7296"/>
            <a:ext cx="9144000" cy="173090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България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4.202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46132"/>
            <a:ext cx="8534401" cy="592667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Брифинг на Националния оперативен щаб</a:t>
            </a:r>
            <a:endParaRPr lang="bg-BG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33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386" y="1732632"/>
            <a:ext cx="9217951" cy="42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6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985" y="7937"/>
            <a:ext cx="10972801" cy="1143000"/>
          </a:xfrm>
        </p:spPr>
        <p:txBody>
          <a:bodyPr>
            <a:normAutofit/>
          </a:bodyPr>
          <a:lstStyle/>
          <a:p>
            <a:r>
              <a:rPr lang="bg-BG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Европа</a:t>
            </a:r>
            <a:endParaRPr lang="bg-BG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3957" y="1266744"/>
            <a:ext cx="7482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</a:t>
            </a:r>
            <a:r>
              <a:rPr lang="bg-BG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заболяемост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 г.) 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3758" y="2130668"/>
            <a:ext cx="6151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заболяемост: България -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570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100 000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място в ЕС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ЕИП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-ро място на Балканския полуостров </a:t>
            </a:r>
          </a:p>
          <a:p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data:image/png;base64,iVBORw0KGgoAAAANSUhEUgAAAokAAAFiCAYAAACavEL9AAAgAElEQVR4Xux9CVhTV9r/e+/NxhpAEFQEFFcQRYsruNelWq11dNrqzDfqdBwXcgOKgta2dJuKoMKNVsfpZ535Rtv527HaWqvWXQQVFRB3URERlUV2st57/8+JYEFZkpCEgOc8j49oznmX37khv5zzLgTgYRACMpnsGwDYoVAoTtI0XRIdHe1i0EI8CSNgQQTS09NBo9GoT5w48QXDMJ/VVSWXyyeQJHlt48aNDy1oAhaNEcAIYAQwAjaGgFwuH8xx3JwBAwaMdnd3H9i7d29wdnY22krC6BWv6AJMEl/RjW8DbrMsC+np6ZVHjhz5XKFQxLUBk7GJGAGMAEYAI2AhBORyeW9/f/+ve/XqFdapUydwd3c3WRMmiQZCh0BXKpWPJRJJwqxZs+b5+/sLDFyKp2EELI6ATqeDK1eulB48eHAtJooWhxsrwAhgBDACNouATCYbHRQUdGLq1KktthGTRCMhpGk6XS6XB0skkmZX7t69G2bPnt3sPDwBI2AOBDQaDTpRfHrixIkvGYZJMIdMLAMjgBHACGAE2hYCmCS20n7RNP3T3Llz3+jSpQtFEE3z6507d0JeXh5ER0e3krVYra0hsGXLFlCr1RAREWEx09DV84ULF1CMYgTDMFstpggLxghgBDACGAGbRACTxFbaFplMdpwgiDFyuRyaO0n85ptv4NGjR34UReVgothKG2ZjahMTE/Uk0dLPQ1paGhw7dgyRxCQbgwCbgxHACGAEMAIWRgCTRAsD3Jh4uVzu6ezsfGz+/PkBYrG4USv27NkDt27dChYIBEUODg55ixcvbiWLsVpbQyAuLg5lmOX94Q9/8HZycrKIeYgkHj169FOxWLwuISGhyiJKsFCMAEYAI4ARsEkEMElspW1BJ4nz588f4+np2agFxcXF6AP6yt27d2cQBHEkOjraj+M4/dVz3eHi4mJSOnoruY7VmgmBXbt2wYMHD2Z4eHismTZtWoiHh4eZJP8m5saNG3Dp0iVQKpVrCwsLD4rF4guYLJodZiwQI4ARwAjYJAKYJLbStshkss8mT54sCwoKklIU1aAVP//8M8oyncEwzD6apv/+9ttvL2RZVrtv376f6yzoM378+D6DBw9uJU+w2tZE4L///W9BdnZ2jJ+f319Hjx491MvLyyLm1DyLySRJ/jExMTHHIkqwUIwARgAjgBGwKQQwSWzF7Wgqu/nhw4eQmpp6+M6dO8sZhrmCzJTJZBsJglAyDLMa/TsiIqIvx3Ebxo0bNxmTxFbcyFZUXVZWBlu3bs0AgD/6+/uv9/X1nfiiOeZ4NhBJzMrKGoMKwLeiu1g1RgAjgBHACFgRAZlM5t+jR4+vhgwZMtHHxwfu3bsHRUVFegsGDhwIAoHhFfxwCRwjN04mk/11xIgRiaNGjXqpBk5ycjKcOXNmHsMw/3xRLIpn5Hl+ka+vb7C3t/eMbt26QZcuXYzUjqe3BwRUKhWkpKQ8TktL28rzfDBBEDPq+IUykh+HhobGhoWFtchdTBJbBB9ejBHACGAE2iwCMplsQM+ePdd6enpOzsvL23v//v0MxEEiIiK8mku8res0JokmPAIymey9oKCgXXZ2djBu3Dh4/PgxXLx4ESoqKvbm5OREKRSKO3XFRkZG2rm6un43ZMiQ6a6uruDt7W2CVrykPSGgVCohOzv7JZfOnz//Y2Fh4VOCIE4MHDhwx8SJLx0yGgxDLUkEgHEA4KNQKOYbvBhPxAhgBDACGIE2jUDNzeUQnueTES8xps5zreOYJJr4CNA0/ZaDg0PHzp07b9NqtedycnK+JAjiRlJS0s0XRUZFRe2fOXPmVF9fX7h//76eUPbv3x969Ohhona8rL0igJ4PVCZnz549e8Vi8W5fX9+dqKXSqFGjjHa5NiZx0qRJQfb29lIkU6FQvG20ILwAI4ARwAhgBNo8ArUkkSRJ2L9/v75dX3OfLZgktmDbFy5cKBSLxQEURZU1lRiwYsUKHhVQfvToERw4cODHoqKi/HHjxi0yR9xZC8zHS20YAVQqx83NjSouLg6SSqUhEonk6+DgYH08iaGjvLwcZTgjOSAUCgHJZBgGv+cNBRDPwwhgBDAC7QiBWpKIXEpMTMyXSqUf9erV6+vx48c36iX+wLDAA4CymgFgIkVRYRs3bnxYSxJzc3Nh165dOwiCyJFIJLHTp08HFJuIB0bgRQTqEjqZTCbmOM7LxcUlIiwsLAKdQpsyMEk0BTW8BiOAEcAItH0EaJr+9p133pnp6+srQrdVSUlJOTzPz+vVq9eJmTNnYpJorS2WyWTfzJw5c96ZM2f0HVc2b958n6ZpHunnef6EQqEYi35GWc8zZ86M6NWrl7VMw3raEAKI0KlUKheJRHKCYZjnx4cteW4wSWxDDwA2FSOAEcAImBmBuieJiCQyDNMNhc6FhITsbew0EZ8kmnETFi5cKBWLxV/PnDlzVmZmJjx8+DAsPj7+TGMq0InjjBkz/qdnz54SFCOAB0YAIYB6PH/++efEypUrnVQq1XcMw0ytRYam6Q+nTJkS07dvX3tjyhig9Zgkvvx81XZRKisrC8BX8fj9Z8sIREVF9VMqlRUkST5WKBRqZOvKlcv/qNVyx9CNlS3bjm2zDQRomv55wYIFk5E127dvT2EYZiQmiVbcG1QehyCIRZMmTerWqVMn6Q8//HDts88+C2zKBJqm//HOO+/8j4+PjwgTRStulg2qKi0t1SetoOemtLR0jkKhyGzITJlM9sOcOXNmoPpXxgxMEl9Gq7aL0rfffgvx8fH4S7MxDxSea1EE5s2bJ3FycuqCslJjYyNcCCV/W8eTTmUqNpRhmItrYpb/y4mv+mMl6cRVqdm3RCJB0NOnpQnbtm3TNmRYTPSKDRJe6VCqEXyJi+tbdOtsWrhMJjtFEEQQwzCuyFBMElthu8LDw2MIghgKAAsVCkVhXROWLFnSVSAQDCJJMisxMfFuzSbdk8vlfsbULmoFt7DKFiJw584dYFm2USnp6enn7t271wcAVhAEsa2xky1MElu4ETXLZTLZQIIg/jVu3Lh+p0+fhvXr12OSaB5osRQzIPDhCvlnBBD0p/GJUiRu9fKljEAg6vdp3MZxsbGRbqyKLJquPUqk2Q2Be2onsKd4jRpEfdeuXav/XKkdkZGRc5wk5BZPtsDZmS2D26Rf3qfxTFczmIhFtFEEZDLZvxUKxR8wSbTBDaRp+k8AsAMAdgHAYYIgDvI8f3bChAl+gwYNskGLsUnmQiAxMRHFGaK9b2igytkHAgICZlAUpT8izMrKQqeJ3744maZp2ciRI1eHhIR4iUQig83DJ4nPoEK1w9DfOp1uBEEQzyuW4zqSBj9KeKIVEIiOXsGICXapBqjfr10b/99PVizdWk06+HEce0VCsCMCdTeH+ROPiHPiwXBX5VAqAe3ev23Y/FIt1DUxy9mhqvOkF1WB4uLhOuGnvUV1/+6LdRv/xwpuYBU2jgA+SbSxDUJV0FH2OUEQY5BpPM+PIQgimOf5tTExMS91cbEx87E5JiKQnp4OJ0+eXBsfH7+qVoRcLu/N8/y76N9BQUEznJ2dg1GZG0dHR/2UU6dOqVJSUiIUCgXKlq830DXp4sWLx0il+kMGgwYmic9gomlajv5mGCbJIODwJIyAlRBAzybP81tRzOGKFXRPCZDf6gR2k1hW+0d3sjKuk+6RqEDYCUS8FoZpL+qt2ieawFdUa/6alJT0D7lcPpTjOEltK05Ups2jg4t6hubw81PyAnCBc4KBxZ/GbXS3kltYjY0isHTpUl+KotaGhIS822jiilwuH8WyrN2mTZsO2agfbcos1I0FAFCF8/hNmzblN2Q8eiPzPD8MvUZR1Pco6Jim6UXDhg3bMnr06DblLzbWMAS++eYbyM3Nddm2bVsZylBGq3x8fPx79uw5Df2MSiGhwqZ1B2rfl5SUlFE3u7n2dUwSDcP9xVlyuXwwx3FvUhT1Q2JiIuqfjQdGwCYQWB0l/54kyRk8cLe+WJcUUNeoT1fKsodr0/xdSFU9W++SXSGT7175t4QkJ/TCx9HyqzxB9SpXcRMSExNPfBgTM1DMV12YpDv9PDPyDtEVMsket75ct7F3eHj4bKm98G/Ac5qnlZqwLVu2lNgEGNgIqyAgk8lGo+5eHTt2BMQ9unfv/pJeQiaTXSYI4r8Mw3yCXqVpeoNKpVqzbdu2aqtY2Y6UhIeHvxMWFrbO09PT5/Tp08cLCwvLatyrqr3/r+suil3kef6nzZs3X0X/X1tPsR1Bgl2pQaCWJIrF4h0zZ87U92pGJ4adO3duFKOmSGJ4eHhor1699kybNq2joVfO+CQRoCYmWMowzBX8cGIEWhkBdLrHy+XyFRzHnZQ6iFMlbBVZTjh8tW5dwtJa22iaHu/kYPfrW+qDBEHUD5s9IBrHl6p0kVot52FvL1F6EyUfA/DCB5zb3+PjExYtXx55oJ/wyeR+2mvPF14SBMEtnUfK+vUbQmOj5cX+untu9hQHl8neVdfu5Ep3797deOB0KwOG1ZsXgaVLl3ZA9ZyR1C5durxrb2+vv9lC7YZdXFz0yojU1FT+5s2bORcvXsxB/zFt2rSQw4cPZ6jVal1tTT/zmtU+pYWHh08KCQnZOnz4cD/04Y+6q2i1z5LMtFqtbvfu3ckAkKFQKCJRXCIqYjl+/Ph+N2/ezMvPz5+clJT0BJPE9vlsIK9qSaJEIimNjo42yNFdu3ZVPnjwYAzKZGxoAU3TjSY8odaPN2/eBHSF4OnpqV+OSaJBsONJGAGrILBa/tdoUuLwDgnQlQdeas9XUZXgQBaWVulvHFatWjX8yy+/TF22LGKVmwT+Nkl9op5deaQXpBF9OYokdSzHAUEJhW+pDxGXqEC4B522x8Wv//OHq6K0EzSnBXagr5ijHxdEwZCtcT1BEMSVrlTZkhG6i/pTxmLeCS4I+ivVhJjTcXwOCCSrv/zyyx+tAgZW0uoIoKtnkiT9kCHe3t5fkyTZY86cOUA8fPiQRycWqPQGGojgVFVV6QNct27dmozq6LS69W3AAET8QkNDd4SFPY+Df241whK1SHv8+LFq7969mwCgkud5UiqVDquqqpqo0Wj0RbcxSWwDG22Cifv27UM9u6fExcUdpGmaM5QkxsXFldaWKWhIbWRkZBcHB4drixcvdn7x9aNHj8KFCxfgvffeQ9famCSasG94CUbAEghER0f9QUCS2zvoCh+76oq6FAm9oL/2KpkpDIJHWvHcjRuZb9esWrnAjqvaqgZxJc9pz/fk8yb25e/VM+eQcCSUscKpdhT8DXheMlCd0dubKoF0sg/cga7/YnnOu7uwZOxgzaV6x4+3SF/IgJ5X7CnOJ0yd6uxCKp/L5XgeSgkpFJOufBHvpCsmXG9/Eq9osoybJTDCMlsXgYiIiE5arVbk6uqaoyeJjZlTVlaGiCIijHsVCsXbrWu2bWtviiTWtTwrKwv1b0b/FYEC51FsGcdx8zBJtO39bYl1u3btQvGIwSj2Izo6+tkZfhMDFdNGXyoMLe7c0JcLTBKbQxm/jhFoHQSiV0SuERD8Z1JSDaO1Z/VG3AQfyCG7nKwkHGNEFPQleXb7KN15qOaFUE44QG/+QT1jC4gOcI7qD5/GbSSio6OWdYHi9cN16fo5l8mecJPw+1ZC6GaM0p23k0JVvbWPoAOcEwyAXnwuBLDZTYJwi+oON6Drvc/WJb0crNY68GGtVkagSZKIbHny5Am6KsMksYGNQR1WBAIB+9VXX1Wil2ma/njKlCmxQUFBzW7jyZMn4fz58yhxBTiO619VVZUrlUpLIyIiml2LJ7QdBH7++WdUyuZNtVqdLJVK70dERLyUjqzT6eDgwYPVV69e1SDPdDpd/6+++qr+p0ITLstkMmeCIO6/MGUVwzBbaZr+ae7cuW+4u7tTSUlJTZ5Mth1UsaUYgTaNALEyKuojoZCIRUd8Ak7LcTz/q5DgfiCB3eTAVgicuAroT+gjwBocxwTD4Ck4zqiqUqW5ONk/fEtz+Pm8XN4dMkTBRS7sU4eR7EW7F+MY0dV0DnQGf/KxQSDeI7vAFUGf+6TYqUdsbKzOoEV4UrtBoEmSiAr/3rlzR/nDDz9sZRhmWbvx2kyO1PRkfp59ijqujB079m9+fn5ubm5uIBQKm9SETnsCAgIgOTkZKisrASUgzJ0710zWYTG2gAAq0pyd/ezbOorvEIvFL5mF9v/MmTPzGIb554sv1u26YKo/MpnsO4IgejeUJW2qTLwOI4ARaBkCsbGx+lpXT58+9ZNKBPIOUPqnEbqLwhdJ3YtalCCCE8IRkPe02qWzm0NKsOpSQBeqNkfy2ex83hW8+GIwVxevR5wLXBX2vV0CTq+tW7euomWe49VtCYFGSWJubi4olUoUQ/dvhmH+0pacspatMpkslSAISd0PX5lMhrISJqMEICcnJ0djW6dZy3asxzYQQF8OUlNTcy5cuLDoxTJUqDyBVCrt4eTkFJ6fn/9uUlLSTduwGluBEcAImAMBlCzQ0Vly1lt73yuIuw3NEUSks4hwhbPC11BC5N+7kE//OoTNMocpzco4QwVDPuf+2bqEhI+anYwntBsEGiSJ165dgx9//HEHQRBFDMOsQN7KZDJ/lNfSWD/ZdoOIEY6g9HGSJGMJgrhQd5lOpztGUdT7qBTe1KlT56ErZXRiiAdGoBYBpVKpP2EsKirKPn/+fBTDMPtqX5PL5b/jed6xX79+O5ydnfXPzokTJ5Kzs7NRxtn5xMTE6xhJjABGwDYQWLZsWeyGDRtiFy5c6O7p5nSyXKkbh6pVNGTdJyvDT7Kk0EvFCdJ1OjZTKiE/CNTdcPBl8wx2JofoDFmCwHwe+E7TtUes0kpSxxNwWDQGStXwzsaNG/+fwcbiiW0egXok8caNG1BRUYGuvrbEx8cvqetdTTs5VEPnIEmSP9X2HW7zCLTAgZUrVzrZ29t/2L17dz2Rrh35+fn/m5+fr/96x/M86sksnjBhwuLAQJwk1gK4281SVEkgLS2tMDk5eSfKdEdfxuo6Fxwc/JFAIHCrWwE/Pz8frl+/jkjlDzk5OSfRfIlEsh1f/bSbxwI70gYR+CAm5nfOZMX3VVrypxIVfOjsaJ/O8vzmtWvXyV5056PoZdn9dVf9SU4LxYKOUCGQQj/1VXAl9CHtBo9izgFSJcNUQ5VnxR5UlcVJYrbAH65SPbjKauUOluX/plAo7hhsLJ7Y5hF4ThLR6eG5c+c2FRQUZLu5uW2JjY3VB9GHh4d3JghiRY8ePQJ8fX0nog+qR48ezah78tHmUTDRAXRV0KlTp5z58+u3y0QnRCUlJZCSkgLr1q0jYmNjUYPdzwcNGrTitddeM1EbXtYeEEBxqDqd7mlGRgb6ELns7++/Hr2v6vrWv3//BmMX0RwUBoKSydBIS0vbXo7SoFHBU4J4yjDMZ+0BI+wDRqAtIPBBZGQXgYSI4QkqnOWAV6q0/7STUKPUOuJjnU4n4Xk+MykpKQ35snp1tNxXeTtxEHn3uWuorIipDA/lC6AbKkuOYpDCBfFAAIHdo6Jy5RTcociSaNuu7OckEWVhXrly5SDP889TnlDD+8WLF7sKBAKUsUtPnToV8vLy4PTp08fu3r07z5gMTNuFwHTLGiOJtRLRyezevXt31OLYqVOnlSEhITEDBqD2zXi8aggcPnwY0tPT5xEEUanVas937959x8iRI8d5e3ubBAV6vmoLtqvV6sojR458X1cQz/Nfb9q06YxJwvEijABGoEEEVkf8dS1p57xMyKu1LC+gdDyIB2gy4booUFms5F1R3+UPVy2rIFkWniq5CQqFQl/n5oNV0fxbmkMmE8OWbkcRSIECDlyh6bwTDghIE/SHYqGnqqxa8ynL8kdqyW5LbcDr2x4Cz0licXGxvoh23bFr1y59iffu3bu7o+4gHTp00L9cWFgIP/3004WioqI3G4u9aHtQGG9xcyQRSUQnP99+++1+hmGmoZI53t7eMXZ2djEvaps1a5Y+uxmP9otAYmIiqFQq/XuqY8eOjii5ycPDwywOozI66Eq67rh06dKNGzduvIvjiM0CMRaCEYCYmBhXAWgLJ6qOUyJCB/vF46FCyclcxZyC44nyT+MZaXR0tNQBlDldtLkud4Xd9n0Rt1HfhvPD6GXf99Dd/V0ANF7axlIQn6Zeg2rSDjigoL86E7qQpQ2qesw6wlm7UF7LsmuVSvV/8O8OS+1I25HbZAmcr776Sl+SRSAQgIODQz2vUJuxR48e6TuFtB13zWupISSxhlRz27dvP8gwzNSoqCgHpVLp/qIlrq6ulwFA3zkD9fN96623zGssltbqCKCbYdR9Bw1UmsLJycliNp05cwYyMjKiKioqNqGTDYspwoIxAq8QAqtXRJ4NIO4P7s3e1beyu0l2gyu8X5lKx49BZYUTExMfof//KCayKESd3uGC3RCuvFrTTyCgfpaIhP+P4HXR0zVHLIqYCsQgBrX+xFIFIjgiGgnddPchgL0NSl4Iv0rGQd26inWNOScZBrlKkXLdBsbeokZi4W0GgSZJIgqwb6iuG/IOk0QAQ0kianuYmJjIEgTxCzpRbOjpQAWR1Wq1PkTF2dk5LDAwcP/EifVC1drMQ4UNbT0EUGwxutYGgFVlZWXrt23b9qyBOB4YAYxAixBAseU6tVL5pvIAWRsPWEnYAyps/dnaDfXCC1evjEwO5O6ElpIukE914oPYm0S1DngxpyR6UAVAQqONzlpkYy50hCxhAGgJMVCgAwGvg+Gai+BSJznmrCAYhJwaXuMaLpJwnBrMlZId/vy3tWt3tMgYvLhdINBsx5XGvMQkEWDNmjVlCxYscG6MSL+IHYrn/P57fdjY2rKysrWdO3euqq1gT9N0iUgkctFoNBzP89VBQUGOKAYUD4yAoQhwHAeXL1/WHDp0aD3DMKsNXYfnYQQwAs0jsHpl5JFekDc+kL1db/JBwSio0AqGEzxfJZFQ/ypT6qY4icljA3RX+3hDIZCAovwsP4p5RzgnHgxTNMf1ysrBASSASm9zLyn/WTQOAlVZ4EcWNmhYCtEPCoWdUDewbBaALimpSKn7eVVnEREVFTWFIIj9ALClrKxsFQBU4y+nlt9va2kwiiSiEzF0uojG7t27oaCgAF83N5Dd3NzmpaWl6busaDSa51niiCTK5XKXpKSkHJ7n5wUFBZ3AJLE5JPHrtQgggnj79m1U/H5TbW1TjA5GACNgHgRQmJBERJVPqf6FFFL6m+bn47qoL1zTdgKJgAcJVw1PtHaH7SWiCdNVBwlzdTwxxIsfRRNgXPVRcBS8TApfXK/jODgsHgfOXDkM0F0FJ+LliBQ1iCCP6Ah3KR9Qkg7A8+z+kgp1OJK1efPmXPT3ihUrRnTr1i0ZhUddvnwZlc9DxDKqrKzse61Wm4/JoiE7Z9tzDCaJqDME6jeclZV1AwD0GdAkSaIuEA0WDbVtt81jXUxMzDs9evT47o033jBaICqFcuHCBT1JlMvlQ729vY/MnDnTMTEx8bGrq+vaAQMGJA4bNsxouXjBq4cAIog3b96Effv2nVAoFGNfPQSwxxgByyKwZmXEf/34RzMHcC83PdICBRlkXxjMXYEMQT+4zXnpT+gG6zIta1Qd6WeogeDClUEg/1uJHUOUZ5H+cF/gB910ORDINV7+EBFGdE1dadcJHBwcURmuN5H87t27738xfv7s2bOA/qhUqmCc+GLILtj2HINJYlZWFhw4cAB502CPWdt20zLWrVmz5tCUKVMm+vr6Gq2gLkmkafrv06dP1xdb3Ldv33EfH5+JqM8vHhgBQxC4fv26dt++fT8DwBWFQvGhIWvwHIwARsAwBFBnrU7O1K2xypNuIqrpi+NswgeuCnvDcPU56EjoS5hafFTzQjgqHgXTNEdN1vWLYDT01t2C7qDPu9EPJYghS9AXBmvT9e0Cr4EvcP3egokTJ6HqJvo506Y9C7FHh0h1qyugnvWFhYWYJJq8I7az0GCSiB4ARGzy8/MxSazZP5S4IpVKc4YMGQLu7u7QrVs3uHfvHri4uICrq2uTu1yXJKKJ6LoZAMROTk7xQ4cO/QgX3badN4ktW5Keno4SVb7EMYi2vEvYtraIQGxsrGNsbGwlaknr4STOHKo65+BGNF1jMA884IooACZr9E2RrDKegAtkCPvBJG2yyfrukD5wj+wCr+tSn8t4CB6QKe4PQoKHQGUGFBBuIB4wDcaPf/0lPbdu3YI9e/akA8Bzx3mej9+0aVP9ulwmW4gXthYCBpNEZCCq+ZeSkrL3/v37GejfKpUqcdu2bWWtZXxr60V1DyUSSQSyw9fXN9jb23vG7du3ITQ0FHr16tWoeQjHtLS0g3fu3IlISkrS31/IZLJogiBcnJ2dYxYvXtzarmH9bQABFNt65syZtfHx8ShYHA+MAEbADAjI5fJoRwm1QETovFigqqq05D8lAhjRT3t9VA+iac6DSlyhP9aMRbxKdIdi0hVGsRdb5D2KaZykOQli0Ddbg7uUL+S5DoL+IcPh8vnTQFFCmDDtd/pDkBcHqrOckpJy9vr16+gz7VyLDMGLnyNA07QcAPSAo0YnCoXi79aGxyiSiIxDGbqo5RwaycnJ33/++eezrW20LepD3zYBIIEgiBlvv/12gyQRvZFQrEZFRcXeBw8erE5MTKxXgwCRzo4dO5ZikmiLO2w7Nl24cEHfmi8nJyeqqKiIwcHhtrM32JK2jQAqc8OpypXB2itkZ/YRFJNucF3cjy3lJTpP/ql4mA4dltnWOCYYqq+D2O1ZqoDJ40fR6zBFcwwEwEEZOMAZ8XCYOO134OPjY5DMoqIiRBTPX7t27RpJkmtrD0AMWownvYSATCb7BACWTZ061RG9WF1d/fTEiROxDMMorAmX0SSxrnEPHz6E//u//zuB2ow1Vv/Pms60pq7w8PBJISEhW3v37u2HrllPs2cAACAASURBVJ7t7X+rRarRaPSlbziOy8jLy4vgOC6noSLkmCS25g62Dd0XL15Erf3WFBUVobuls7hQdtvYN2xlm0CAiI2OeDxac8bDkdTWCz4sAClK1YSO8OyAxNjRkj7Nzek6Sg2Dvmw2dIai5qY2+voRYaieaPrx+XCBDIRicSeYMOUt8PX1M0omOkCqqKiAU6dOoc86fVsXnExnFIT6yTKZ7LNp06ZFODk5OdaSdMQjMjMzi44ePZqgUCjijJdq2ooWkUSkEp1o7Nixo5RhmKaD8Eyzr82sQj2uPT09/yYQCBaNGzcOXT/rbUf1JAGg4smTJyNRfK9CoWg0hQyTxDaz3a1iKIo/vHDhQnxxcfHnCoXCOlHxreIpVooRsD4Cq1ev7m/Pll+cqD0tQIka5hpPwRmuU/7gwz6ErlBgLrF6OSWcA1wUDYDXdSkmy0XxiDlkFxiuvahPgBkQMgx69uwFtW14TRGMyCIiNWjs2LEjgyTJKRzH6TNf0eB5fmtrXJ2a4ktrrJHJZD/Mnz9/hqenZz31qARhRkYGOlFEJYjiGYbZZWn7DCaJdTo56DOa/P3R7eqzERcX98qTRISDTCYTq9VqibOz806CIPSVsMvKylzEYjFvyId6TYxjKSrOHRAQALjjiqUf/7Yjv+b9t9bBweHj2NjYZ7998cAIYARMQiA2mt5ZzQpD1iWs710rYNmyyBO+dupRI1QpZmOIxVohnLUPhUDdLbhF+EAn9hEEEebrZJvDe8I9gQ+MZdNMwgEt+lUYCsPV5yFd2B8GTHwP+vTta7KshhbGxcWhLmLl8+fP17edReP8+fOq1NRUVe2/dTpd/6+++uqBWRW3UWE0TW+ePn36X3r37i1sKLaVZVnQarVw+vRp5aVLl2YxDPOcfFvCZYNIYk3m0g6FQqEv04JYLoq9qzWIYRizvaks4WRbkymTyUbjYtptbdcsZy9KdNq1a9fz95/lNGHJGIH2j0BsNB0l4VTxxeCUEx+/vlutxyuWL7vch3oY1J99uRaiqaikkP2hI/cUekCeXsQvwtEQos0ED9DfxLZ45IAX3BL4w0TdGZNklYATnBENhqnqo7BP8gYsWSozSU5LF23ZsgVQb/uakcEwzMCWymyr62Uy2TczZ86c11TyK/LtxQoplvLXJJJoKWOwXCDqVrDHeLzaCKAsybt376LuRrhI9qv9KGDvzYTAymXLpktFmn0SCvi8auHxjRs3jq8VHRW1PGUA3BkmhUrCnleCFKpM1vqAd4cHwq7goC2HcqELjNQ9yzx+RsqGwJstqGlY16h8cNfXMpykO22Srdl8J3gi7AzuXDHcEfWC95egZNrWHSgBBnV0A4DvCwoK3n/VKqgYQhJRxzb0+VBQUFBw586d6ZbMKDeIJN6/fx+OHDnyY3Fx8cJXucOKsW+diIiIvi9mMDclY/ny5WFdu3Y9PXs2Thg3Fuv2OD8vL4/duXNnFgBcYBjmL+3RR+wTRsDSCERERPgJBALnhISErI9WyLlQLgOSRYN1n32ZIES65XK5p0Qi8YqLi8v8YGVENkkQncS81m4Sm2z0DdlFIhDyqM4grC4DkZAFTmgHw7UXwIl4frMKyYIQcNc+hj7Es9PFloxi3gkuCAfAJJ1pNRIR0TglHAoVlDPMeu9P4Obm1hJzzLoWlZM7ceLE1uLi4q0AcM+QkC2zGtBKwpojiUqlElJTUx+npaU95jguctOmTSfMZeqSJUu6UhRVxnGcl4eHR3ZsbCxnEElEBtR0XPlOp9OtxLEDhm0J6qTCMMxfDZut74PJR0Toyy7i8YojUBPisVOhUPzhFYcCu48RMBkBuVw+2EnE/eJAaHQVIH2PoIhjqFdxBtf9yd/WM17Ll9NhBCGIkAgFb6i0qqEJCcyVNTExE524p7+MY8/Xb9LcjBWIcP0kGA/emSngWlkCt4OGg4ezBgay1+qtfMo7QooYnSYeM9mv2oW3CW/IpbxhvO6s0bKQvanC18AjMAxGj59k9HprLLh+/TqgP6WlpV8+fvx4/ebNm4utobc1dTRHEmu4GCqFg0rkmGVERER05zguCADCeJ7fTRAEqseoT4wxiCSiWIGLFy9mnzt3Dn1ducGy7C5MFM2yN/WEYJJofkzbosQbN27A3r17cQxiW9w8bLNNIbAialmaSECGdNfcgRyR/xkS2NCRugtwkhqsVrJkX4mQuE1ybAkAX12qZOcyDJMcvTLq2y7co98P568aRRKR44epMHC5fgU8nj6CCrE9PA4aAhMF9WtLI3J2WDQaArTXoGsTZWs4IIAEVDyn4XGb8IFbwh4QWp0MLgLjc9mKeGe4IBoIYZNmNNn8wRY2FNWGzczMXFteXv55QkKC6XEAtuBMMzY0RRJrudj58+ejGIbZ11J30Ck6z/OTAcCb5/kePM9/vWnTpjM1NRp9UB6KQSSxbuIKcoAgiL3mMLClDra39ZgktrcdNd4fVOYmNTU18Ysvvog0fjVegRHACCAEZDLZABd7wf8BQC9nQiUeoU2Dw8JRIOaqYAJ7DvaJJvAUwZcNVZ51uSHuoyng3FZXKZWPXe2pj51Jjf+I6lOkUCAwGswzgkHA5RaBd+6z5JcyRxd42H84TOXq3whmE95wn+oK4+u0waurDBHEs2R/8OSKwb8m6aXu62lUPygjnWGM8hQITLCzVhY60ewaMgmGDh1mtK/WXoBO0E6fPp1YXl4e057rw9I0/VZwcPDa0NDQPo6O+jraoNPp9I04qqqqbmRkZMS0lH+hSiwEQcR4enr69ejRY15JScnZq1evIlxf6idpFElE5JDn+T74JNEybw9MEi2Da1uQmpmZqe9mlJeX91F1dfWG9v5tuS3sCbax7SLwwYrIH7vyj6b5sznwxK4b2GlL4TLZB9zZAhjGX4Vk0RBw0RZBP/4ulIM9nBaP0OqAEgxUpxM+LahleIQcDg63b4NX4W/VXErdPOFRn4Ewhfvt8xedJh4Qj4cA9VXoRjx5Cegz1EDgOQ5UlAPY8yoYwV56PqcaJHBUFAbTNEdavEF7xZPh9QmTbP4ksdZRdMvyyy+/7EpISJjbYudtWACqINOzZ88ZEolEbyXP89VXr15dgrojMwxzvKWmR0VF7Xz99dfnODg4QPfu3VGbYDh27FiDV9jGksQcnuenA8BihUJxvqWGvirr0YbX9ZXn+e82bdr0nxf9xyTxVXkinvmZn5+v/3aIRkVFBfP48eNjPM8ff1UCtF+t3cbeWhOBj2IiH4epUjw1Akfw5J+Fse0XjIV+uuvgV9O+juO45z2Wi8AZOkA5GJ2pUscpRPz2iSdD0MkfgHyhGPfTDl5Q3DMAJkLq8xWVvBBOicOAAxI8dE+gK5sPAoKDa1Qv4AkCRmuezb1M9YVcYVcIVaVCB7IK7vGekC3qCRO0piWr1BqQz3eAm25h8NbsOVB7YmXNPTJV1507d1D2816CIO4xDLPMVDm2vE4mkw0hCKJTHRu15qiHSNP0Bp7nu82ePXtG3VrXZiOJJEnGoKyXVynTqKUPEk3T6SKRKHjOnDnPRV29evWlzCSZTHbqz3/+80gPD4+WqsTrbRwB1Laqpk3j8cLCQv21sk6ny92yZYtpPb9s3F9sHkbA2gh8vFKezlGiYAI4GFidBhfthwHJ62Ca1vRkkWJwgg5Q0agrF9EVcBEL3W7+dupXd/LTjt5Q4N8X3uDrk7sy3h5uC7pDEekGBM+BD5cPfdg7ULfrS5lOCMl2YdBXdwNuCnrBUE06uBEta7p0kQoEsscomDr1TWtvT4v1PXjwANWObZV6iugznef5mwqF4t0WO2JlAcj2OXPmBHft2rWe5haTRFTdOzMzs/Lo0aNFBEFEJSUl/dfKvrVZdTRN86iDSt2sZZVKBai9zpEjRwqys7Ora5zziY6ONjpQus0C84oZjup+ofpfNSOvpKQkjCTJaoVCUfiKQYHdxQhYHIElS5Y4SiTif3lSlW+rCfFjNYgch7EZjl7wtJ5uFYjgrGQYBKqywKORvsx3uc5wRdgXhKpKYMUS8CSeQiB7G+zht7I2SOivMAI80s+BVF3ZqH/Fnl2hqHsfmPwCUaxdgE4jG2sJiF47KRgC/XQ3wJ1onKwaAi5KhzkiHgM9g0fAiNBQQ5bY1ByExf379zX/+c9/9jAM8541jQsPDw8iSfICugyqq5cgCFQi8Fdr2mKsLkQS5XJ5cO01du36FpPEuob8/PPPcOXKFXRHHqxQKDIRCQIA3Javid3C18jGPsqtMx9VsEffsJqrdG+MdS++X4xZi+diBDACpiMQERER5yCmVgJJwiDuBvjofosT1AEFAmD1wrVAgbDm54a0HSBGgdvtq+BZlAcVzm5Q7OUL5R29QcBqoDNZBEHsDRAAB6mCgaDNfQpdc280aXSltAPk9A0BCjjoRuRBXz7HdCdbsPKA+HXoGzwEQtsgSax1uzW6UaH2uT4+PqXz5+sb0D0fe/bsAVTbse7geX6vQqF4uwXbZNTSmta+J1DHGpqm/4RaZ9cImMcwzD+tQhJrLd65cyc8evSoP8uylzFJbHofMUk06jlvtck1bY6qZs2aJe7evbugsW/0LxqIToXRaTEaKM4JNbbPzMxUnzhxQsnz/BKFQvFtqzmFFWMEXkEEFi5cKPRyc7xkz1X1C9OmgZjknqNwW+AP1wlfXgA8TNSeJBDBa2r8Qo6CjlkXwK2ifom+MhcPKPLygcqOXUHCKkHLC8Dn4nFwVtdeDjUuVScQgZqkIC9gMFD2QpjApVh9l06JhoN776Hw+oQJVtdtToU1fe23ODg4RFirrz3Knvfx8cmoG0bWkE81lWESFQqFxatVyGQyZ6lUWjZr1ixA/CwgIAAmTpyoN6v2sEIkEsGSJUte+rxCVTVOnTr1UuIKIp0GJa40tqHoCg21DcMksT5CqMI/y7JStVp9bdu2bVpMEs35K8Fyss6dOwfp6emRpaWlcxcvXhwilUqbVYaukP/9739nvffee6gQKbpSrty/f382AOxkGCahWQF4AkYAI2AWBKIiIqYKJKIpBA9uIpKd1luX7dCTu6+Xja4n80lPyBD0Y7UsW/hFfFKnqKiojzsKqmLHan9LJmnIkAPkaPDMOg9uFfWvquvOLXD1BEllOThrlUb78sTLD5707A9jNcngTBi/3miFNQsukz1B030sTJ/+lqkibGbd1atXISUlJb64uHinWCzOtnR1iKVLl/by8fH5efr06T2cnZ0bxQF1q/v11193lpeXR6xfv/55vJG5gUPd3dzd3c/Nnz/fqSHZp0+fhuzsbJg+fTp06NDh+ZSak9gylATE8/xWlmUPUBTlVlFRcXPHjh0qdFPcIpKINO3atQsePHiAr5vr7AzKZiYIYgbLsn6bN2++HxUVdfrdd98N69SpbrKSuR8TLM8cCNRcGWTMmDGjT+/evZ/VH2hkPHnyBPbs2XNWpVK9rlar99dMy7DGt0Zz+IplYATaCwJrIhevcBZx6zx0BQAcC65cCUgFWlBTDnBZEAA6lgUlJyrlRA79vvjii4fI7+XLly/xEKk2j9ecaRIGRBK9Lp/Td1Gx1KimhHBn6ASYxh5rNCbR3LorOQGkOL0Ov//jn8He3t7c4q0u7+LFi3Dz5k1UKSKiurr6a0sTRXSa2KdPn+9Gjx7dx9XVtVF/Udme1NTUTYWFhZ9boq0xsqNr164HZ8+e7YVOCo0ZiCR+++23yTzPr0HrOnfuHCMQCCaXlZW9X1ZWlu3j43OixSQRCd6/f39tDR903ZZNEEQlRVEaY/oWG+OYrc+laVrG8/wgjuOiUBshmUy22NPT86sXYxhs3Y9X0T5EEm/dujWGIIg3p0yZEhUUpD8grDdQ6Zri4mJ9+ZrCwkL9F4FXESvsM0bAFhBYFhHxQQeh6vMB7HW4Le7LVbJUmYYUUxIKREqOElaptIc5jq/U6XSL0e/jlVFRSRKKDVJy5InOVMUnYdqmq7kdIMeAV2YquFaVWtTdayHjwZ96AH2I32InLaoQld7iRHDUbizM/v274OHR0dLqrCIf/V7OzMz8qLS0FNUU/KcllaK4v5CQkB3jx49vUg26Er906dLX+fn5a8xJFGmaHtu7d++vJk6c2McUol/7OVZr/IABA8Db2xsVLQfU3WXq1KlgFpJYWw28rKwM9XjeQRAEisRFJdzPsiy7g6KoGegosz1XSW/qCYmMjOTRQzRw4EBLPq9YthkQqCWJqPI8TdMfh4aGxr4o9smTJwezs7P1BQ5VKlXitm3bysygGovACGAEjECApun3XeypD7Qs31XMayhOIH5UpSW+X79+A43EyGSy0SgUCiVY1oglPl25NNNRwAU5aUu4u6R3fnc21zuYv1VP6zmyH3TiC8CHL9D//17B69D39E8gakkRRQP8qhRJ4P7AUTCauAhO0HxcowEiDZqCTll/dZgEPj0CYUJNDJtBC214Eoqxq6qqguTkZNRFJM5SphpKEpF+FJ+YkpKyo6CgIMYcRDE8PHzSoEGDEocNG9bHkNAoUzEwC0msVV6baVRDEgcAACox74WC99Vqtc+r9GFK03QUz/NdEDaTJk2KwATR1EfUuuvqkkSkmaZp+YsWkCR5MjExMcO6lmFtGAGMQF0EPomWV3bT3XPIprpBmRrQB2+TZOCDmJj3nLniXePYNL2YfeKJ0EN9GwLh3nOxv5Ajwfn+HSjp2hPsCSU4k9VQ3kTtQ3PvSJVQAneHvA7T2aPmFt2kPJZl4bgoFKb/KRxcXBq/OrWqUWZQdu7cOfXx48e31IjKUigU280g9rkIY0giWoTC83Jzc/WVYVpiByKIwcHBXw4bNmxgU1fdLdFRu9YiJJEkybUEQWgTExPvhoeHh5Ik6Q4Ac3ie1yoUij+Yw3BblVFz1XyOIIi/T5o0KRgdAZuzpIqt+t1e7HqRJLYXv7AfGIH2hMCKFcu/86eKZj8kPclKpXbBxo0bv2nOv+gVUdf7Q3afXtyzkjMaoPQJLWLiWXbzQXIkuN++Ch0KH+qrFJS4ecKTngPAP/0kiHXa5sSb7fUCL1+o9usKY+Gi2WQaIqiSF8FJuzHwlyUvfS82ZLlNzkHkF3VoQQmGp06dMns5GlNI4oMHD46rVKo3t23bZtRxcU1C7EYE9MCBA/sMGTKkyVhIc22IWUkiKhJ96dKlx6dOnXqpUNTs2bPDvv/++0qGYdrP15QGdiE1NfWbs2fPhty9e9dv8eLFjpY8BjbXQ4DlPEMABT6np6evefjw4aZX6dQb7z9GoK0hEBstLxMC61xJOq3Kzs6O371797Oihy8MmqY/dJaQy3hKLHVmS/iR7CVSCLqX5h2GYdDh5nVwK3lc77W6rfushVGVoxTyAl+DyUTTWdeWsAcVDX/i1Af+OO99S4hvNZmIm2RlZRXV9CfebC5DjCWJKNlx79698PjxYxdjPmNkMtnxjh07Or7++ushyHbEK6zFLcxKEpHxqEacUvlyGj9KE1+3bl27z4LOy8vrkJiYuGv69OkTu3Xr9rw3qLkeSizHMgigivNpaWmfVldXr924caP16lBYxh0sFSPQnhEg1kQvL6xQ6WKVSuXfUZmxxpxdsSIqsxc86N+fvaHvy9xQ7dOHfAdIh0AIPHfIJjC7FRQKgY654M1brGJKk37+KHod5r2/GF7symET4LTACNQ5Li0trfz06dMfMQyT1AJRz5caQxKPHTumz77WarVT4uLiDqLKTIbYQNP0vUWLFvmRJAlOTg1WuDFEjMlzzE4Sm7KkvLyc37JlCwryT2YYZprJVtv4QlQCZ/78+TM8PT1t3FJsHkKgphjrWgcHh4+tVYwVI48RwAiYjgBqu1dYWKhs7ASxVvKKqOVZfYjcflKoBh/uoZ4ovjiSqdeAf/gUvHOumW6QGVdeHToJQshr4NVKJDGP8IQrdsGwYJE+/6ddDXQYcPToUdRPcYE5mhw0RxLRVfdPP/1Ui+GSsrKyXZ07d66IjY1tuoJ7zQqapjPlcnn/1iTsViWJtUjl5eXB7t27d5WXly/p3Lmzsr19MGOS2DZ+r6CrpJs3b2p//PHHfzAMs7RtWI2txAhgBAxFICJC/k9HETFXByTRj79L9q6JR6y7fj85FnzST4GTsvGey4bqM8e8G4PGQC/JI/Dncs0hziQZx4QjIGzaHPDz62bSeltfdPjwYVQmB1iWNTmJBGXPBwUFnUBlYl4cKNb17t27ut27d//H2DyMyMhIu6qqKn3BQ6lUejkiIsKnNfFsFZKIHEYFJo8fP44Chz9Vq9XrLF340pogY5JoTbRN04UIYm5uLmoQv4NhmL+aJgWvwghgBGwVgYULF/pIpVKxSqUqdbEXPRytOyuUQlU9cwt5R0ilBkNQygGbcSO771DwclNBEFu/NI81DbxN+kC202vw5z+3r9jEuhgePHgQlaUx6uq37vqmSCIqB7hly5YTCoVirDH7htrgdezY8WsAmIXWzZ07F5rq6GKMbFPnthpJrDW4pl+uvvm0qU7Y2jpMEm1tR162B72Jt27dmoEaodu+tdhCjABGoDkEZs+eTfn6+vZVKpUOYrFY4yTiU6pZKtNRyAf2UN9w7AX6Riv1xs/kaOh6+Sw4VVq2UHZzttd9/crwN2AEnw4doPXKr56WhIJdl0CY/lbbb9nXFPbffPMNOiwwKokEyYuKinKwt7d/f8CAAahOYT0V6ADi9u3bqh9++AHVhja4Z3NkZGQXd3f3z0eNGjWve/fuxjwyFp2LSaIF4MUk0QKgmlkkJolmBhSLwwhYAIGFCxcKpVLnrysrq77bsmXLL02p+DR60btawuEfLMezwPMZLMf3cRTxnoO0l6EjX7+lngpEcJobBB1uXgHXskILWG6aSK1IAreDR4IbVQHD+RaV0jPNgJpVv4pGwXsLI8HYNm8tUtoKi00liagVno+PT8acOXNesjojI0Nz6NAhhmGYFca4hGryhoaGJoaFhRmzzOJzbYUk7gKA80KhcKclm2BbHM0aBZgkWgtp0/WkpKSgLLfPGIZJMF0KXokRwAhYEoHo6Og5IkL3f1UaltmwIbHJU5mPVsr/H0cKZrIcXyQiOEcdkI9CdFk9vOFlEohixvYLxoFvxhlwqmq9E7uGsEMpr7f7h4G3YwkEcnctCW+Dsq9QPaHaezjM+N07VtdtbYWWIIlxcXEmVXHBJLGR3a+5bta/yvP8zoqKivd37NiBso/a5JDJZO8NHjz4s+HDh/ub0kuxTTrdBo2Oi4vLYRimfUZlt8H9wCZjBBpCIDY2VlRaWhqemJi4oTmEoqKihpMk8T8ajTZeICA+6yhQzx6jOSNsqOwNkpVO9YWnT0nofv1Cc6Kt/np20HDwdiyFvvyzwt/WGloQwAHRWFgcHmEtla2qx1ZIIk3T/Xr37r1p8ODBo7t00Tdqs5lhKyeJCJC1qCtLTXmcuTaDkJGGyGSyb2bOnDkPd1kxEjgrT8ck0cqAY3UYAQsiEBsba69RqTZSvGZuhZqbLnUQ/RyqSpG4QtMZy3uFEyHg1D4QWrgvszGuVzm6QF7goFYppn2OGgDO/cbB+PGvG2Nym517+/Zt2L9//66EhASjOIe5r5tpmn4rJCRk7/jx420Oy1YniSUlJVBRUYFa5mQMHDiwx6FDhxzXr19PyOVyT47jvkOkUaFQfGhzyDViECaJtr9TqH9mXl7esKSkpHO2by22ECOAEWgOgQ+iI0tJgrRXazWP7QWComBNxsAuZP04xIZkHIJQcL+WDm7lxc2psNrrBZ6+oPHrBCMJ68YklhGOcJIaAovo5Vbz1RYUJSYmQnx8vFFfE5oiiaYkrmCSaMCTgMiio6MjbN68Wb9hMpnsKgBUUxQ1OzEx0bpn7gbY29gUTBJbAJ6VlsbFxQHDMEb9UrCSaVgNRgAjYAICK1Ys5wH4FRJO/WVPIg/6cDmCxq6Z64r/mRwDnTNTwMXG4hIzR78NM9SoKYf1xnHhcOg/ZjoEBfW3nlIb0GQKSZw3b57E29t7rkQi+TogIACGDh1azxPUM/rGjRuV+/fvRzV4lzXnJiaJzSFU5/XaDaNpmud53ug6Q0aosshUVAiToqjdf/jDH6Z6eHhYRAcWajoC27dvhwcPHhhd8sB0jXglRgAjYEkEVq1a1YviNDc5IPZ1ZfPeCuFvGKROyZFwjBsOPc7/CiLStr4zPvDvDwJPexjBWec08THpAReoIFgoM/0UMT09HU6ePKnHftasWeDt7W3QPrT2JFNIIrIZlVzy8vJaOHjw4K8auibOzc2FXbt27VUoFG835yMmic0h9AJJVKvVz096EHgAsLdmSpuop4izm43YcCtP3bJlC3z++ee29YlgZQywOoxAe0Ng1aoVbzrwqp8maU8b5BrKbt4nngRBp38CkjeoQ5pBcs01SS0Sw60hE2C67qi5RDYp5zg1BMbMeh9amjRRW/eY5/l58+fPH9MWWtOaShJrAUVZyePGjUscPHjwSxjfunUL9uzZk9hUvUR0dd2rV6+MmTNnWmWvjVXS6jGJjRmMPszR6NatG0yePFn/M2qQfe3atYXFxcU7mmrqbiwIlphP03T6okWLgqVSqSXEY5kmIIAy2R49euS3efPm+yYsx0swAhiBVkQA3dJoNJqOWq22dNu2bWU0TfdUqVQ56LNgzaoV/BTNMRACa5CFvxCjoGPWeXCrbD5u0SCBFpiUHTAUvFzVEMTetID0+iJ/FYRC2NTfg79/jxbpQiQxLS0tCgA2EQSxZ8GCBZM9PDzIFgm18GJLksR79+4B6uyCOsuVlpZud3V1RXkW9apvu7u7o1NJC3tpunibJYmNubRnzx7USsfkfoumQ2XcSkwSjcPL0rMLCwtRo/ULRUVFbyYlJT2xtD4sHyOAETAvAsuXRy63FxAJFWpuQ2Ji4vI1MVEqrY5bLaH49/prMkN8yKcGKbxFdoO71e7QO+OUQfNba9KjLv6g9esEniOSyAAAIABJREFUo9mLFjfhEtkXnAdNg1GjRrdI18WLFyE1NRUqKyvHKBSKkzRN//Tee++9iYQKhULo1KlTi+Sbe/GjR4/gu+++S05ISBj5ouylS5f6kiTpx3Hclc2bNzea2dTUSWKtTITLzZs3AV1Lt4XT1bpYtDmSiB7AzMzMyMrKyr9v3LhRae6HxlzyMEk0F5LmkdNWvlyYx1ssBSPQ/hCgaXqyk53w39UqXaxGp0txc7I7p2HhYi/IHdyfu2XwadVP1DjwTTsGThqb/fjQb969voNB6qKD1wyMsWzJjlcQ9nBCOBz+Gt5sjkWzai5cuAAZGRlriouLr7i5uf1cXFy8Gy3y8PCQvvHGG2M7d+7crAxrTMjPz4dffvnleF5e3pvbtm2rflEnTdMfA0AsAMxgGGZfYzYZQhKt4Y+ldLQ5koiAaAvXhpgkWuqRNU7uw4cPAf0yuH379k/3799ftGnTpnzjJODZGAGMgK0gIJfLBwuFgpUiCqZSwNrxQMJY9hw481UGmXiRDICypwDdblj+dM4gg5qYdP21cdBXmAPd4FFLRRm0Plk0FFx6DYWJEycZNL+pSejk7MyZM1BSUvI8STA8PLyzr6/v1p49e05DRLGl8Y8tNbK5g4Pw8PBJBEFMJgjifxmGuYJJYksRt9L669evQ3Jy8tb8/PwYFJdiJbVGq8Ek0WjILLIgOTkZPS97SZKMSUpKsnxwj0W8wEIxAhgBhEBU1PJ/iQXkH4EgQa3VnHOiuMFTdCcNPkU8wI6AnhdPgoDT2TygN0LGQZggHZzAOg3InhJSOE0NgsU0Cils+Wiom4lcLu/N8/y7ffr0GdOhQ4cxtVpCQkJAIpG0XKmBElBCyfnz57/Lz8+PaGn4ET5JNBB0a01rjv1by47m9GCS2BxCln89LS0NJTvFMgzzieW12Y6G2NgIl9jYxNLWtIim6X9JHUV/FJAsPCyowiWHWnMz2plulMlManVfqXmiaz9hPgRqDSt5cwiGg9fVDHCuMCx2sTVhu9MzGDp0FMFANsuqZhyhhsHrsxdA587maQ1naFIITdP3oqOj/azhLDo4OHPmTJOVUmia/hMA+DX32YHmhYSE7LDFTinmwrLNXTdjkmiurW/fcu7cuQN79+4FnU73SpFEmUy2oJOb8O9VWiFFERz7tEw5YdOmTSesvdufrIkqDe6qlnaScnDoqh374WcJAmvbgPW1PwRWRSyKU5N2S6RC1l4NAjJMdxE8wLALpV+IMPC8lQWuxY9tHpjLI6fDRO1JsAONVW0tINwgTRgMfwk3vV5iXYNRObvExMRShmFcm3Jk5cqVTjzPl4vFYli8eLHFfK6p5bi2rKzso8YqpNA0PSUwMHC3s7MzmZqaWu8Y90U/MEk0cKvQt4WICMs0BEfHwj/88ENdS5oMIjXQZItPwyeJFoe4QQVlZWWwdetWVHLAoCKmrWOl5bRGRS3f3M+bXzK+TxUUV1Lw33QnKC2vHqpQKM5bTmt9yR988EEXMam5N39EqZAkSXhYKoD9l+3YT7/ARNFae9Be9cRGy/M0LHTREYL/iATkrDfURykRYVidwzPkACDvPQGvR/dsHp7MUW/BFM0REIFhvpnToQPCMTDrj++Di0uTvM4olXFxcTkMw3RrbtHChQulEolEfwvSr18/mDp1anNLDH7dHDULX+zWhUliI/Cjuj9ZWVnAsmweQRA6iUTSX6VSXfb29pa8+eabXujbgLniCwzZWIOfEitOxCSx5WCXl5fD9u3bcxcsWODj7OzcrMAagpjMMMxL5QyaXdyOJnyyZmXp2wNLpR0cCVBpCdiR6gKV1er+GzdutOjdVVRUlINSqXR3sLPbN9BPN2BUz9+yR/PKxPBLlgRQFXMdC1Cl0vxnw4bEd9sR7NgVCyOA6iQKBILeQiH1Fsmza0ieFbypOQqGtN8r4+0hGV6DTpkp4KqqtLClLRd/NWQ8jKAugxthfVvvkV3hujgQ3l8sa7kjNRJQ3WOCIK6Vlpai0jiFhgiWy+W/43k+oXbujBkzvLy8vPSBi2jPDf1MqKys1P373//OA4DDDMP8tTHdK1asCO3SpUtyczULt2zZUl5ZWdknMTHxESaJTexkQxnGNE2/BgBfDx482GvYsGFe9vb29SSgWnXGtqrDJNGQt1P7nIN+sRQUFLhIpdLS5k6q0bO1ffv2DIZhBrZPNBr3KjY2lqyqKl9MEKRzaWn5TqnU6S9d3MjVsweV6wP6i6tI2JvhDIUl1SbVF128eLGrk5NTz3Xr1ulPI2UymT8AOCoUCn3PMNTH1N7evo+Xu8NOLUsGdLDXwfQB5SAW1s8nKKkmoVJNQkkVAWfvSe598nlC91dtr7C/piGAnnFWVVnAsrqySjX3R1dH4b4RunR3N7bx+MKrhB9UUC7AswAFZAfwv3QCHJTWJ12meFwpdYf8vv1hIp9iEAk2RUdTa1A3mlm/f8/oz+umZBYXF6MQoOOFhYWRJEk+NjZhhKbpfwBACNIhFoup9957Lwj9bGdnV48wlpSUgEbz7Jp+x44dGQCQzzBMk0eSqOuJVCrNMOSqG12h79y582ZBQcE7rq6u04ODgz99sXezufejNeWZHJOIKqtfv3594Zdffok2rt4IDw9/Z8iQIV8MHTrUv7S0FKqrn5UgOnDggNHX0pgktubj0bq6EUksLy+fGxAQsHPatGmNGnP//n3U+ujnhIQEfdHWV218uDpqZycpO8deyMPtIjFPAPtfAXBDxvRR+fT0fNaBIvepAA5k2cFnf0tosCWhTCYbIhGJxuk4Lqm2/qhMJnOWSMQfOkrIxRIhD0/LuMlx69cnf7Rq2V1SIOpG8Oylai3cIEniKUkQ4ZMDyqGzCw9oblOjUsXBfzNcq548Vb+GM85ftafVNH+XLl3awd2ePKwjhL1EJO8YxN+Grjp0ONTwuAXecFvdGZyKn4CwuhI8Cx+0Ctkyzdtnq+71fg3EHUQQyiGeY91xQ9ADchwHwIIFC8yquKY2IRQVFbUoVnzhwoX2YrF4JzKud+/ePoGBgYNqDT137lzyw4cPi9C/m+ubHB4ePoYkSWnPnj33okOt2u5uzTmNeM3+/fvB1dXVrFfizeltjddNJonI2Kb64Mpkso0hISER+fn5B/Pz8/WRwhKJZF5zJ0IvgoBJYms8Frahs4YkQnR0dKMG3b17F44fP/5jSUnJu7ZcXN1SiKIrXjsxVblo1LNkZo7jIPWuHWQ+tIPXfKphaLffAt+v5FFwPsf+9IefJYx60Z4PVy27byemfIQEf2jFxwmTkdwOTsSvUgk7PKxHJbja8/CPM25scUnlgM7uknOTA6scyqoJeFotgAq1ACYGvFSLtkmX0x9IIDPPIfdxccU4hUJxx1L4YLntA4HlERELJXYihYRTlo9UJbs7CJr+IpIDXnBN1x36XrBO72NLoFwtcYC7g0bDNO64JcQ3KTOP8ISrdgNh/iLzXTnXKkSt6s6dO7c3Jycnyhzv/fDw8FCCIN6vlU+S5FpDvnzSND22b9++OyiK8jEl9hGdjObl5cGAAQOsvj/WVGgxklhTiDIRAM6q1eoIsVi8aMyYMWuHDavXtrBZX2tI4lkAiEFtfppdYCMTZDLZX4cNG7Z2zJgxLjZiUpsyA8W8nj59OrG8vHxRTExMvQJaqEA2+kWDRnZ29o6CggJUA/GVbLW3alX0X4I6VW0b3Vtbb39ZlgMtR4JEWH/bv06WclVq8F23bl29Y5gPP4jWLRhRQl3Jl0B6rjCrrBqWSO2p038O+y1zVKPj4H9TOnAUwcGcwWWkYwvLmv3zrCs8eapcmpSU9FWbejixsVZH4MOV9M88JZ5EAK8drTwlkVJNZ/2WsGJIhRDom3bE6raaU+HNQaOhl+gBdLdSQe1a2yvADk6Jw+AvSy2TkJqbmwspKSl7c3NzW6V+LU3TbwUHB68NDQ3t4+joaM4ta3eyLEkSZxAEkUAQhD/P89vHjh07d+jQoWJjEESxBWfOnMm6evVqNgBkNlezyBjZ1phrzdpP1vDHmjp27doFOTk5fhRFZURHR9cj2jX1D1HK+0mKor7fuHHjQ2vaZku61sTETHRz0hx6J8SwjhMnbtlzGbnkt/Hx6/9Q60dsbKy9TqusWDSyhEQB4WfvolM+SfFAH1WHIX71C/lWKHn47oILvBtSDk52TZ/mNIfT7kvOkFfExSesX7+yubn49VcbgY+iI9N5UtiPY3WCIbp06EyUNAkIz/OA4uoCT+4FAdFghEWrA8rxPKrCoE/m0to5gFj9W6JXiaML8CQFJZ27gV0HIYSy1r9y/kk8EYaPHAv9+/e3CFboi35qaqrVO2GhA6zXXnttw+DBgwPQdTEeTSNgMZKIrpsJgkBP/Tme57dFRER0NDbjGX3b2LVr116KopbzPC805AjZljYck0TTdgP157569eqa0tLSDSzL5iOSWFVVBYcOHdILVKlUPz18+DAiMTHxrmka2scqmqa3C4WC/q4O1GvzQ8sNcurCfTEk3xLej09Y/7xw7Zo1Ud3EBHFzfmiZsDZTNLtACJ7OOnCSvEwE0ZU2Km3T0pH3FGB/lrNapWLnxm/Y8N+WysPr2x8CX36ypqykUnWLB2KOA6lZTXLshGBdVpdOZPO1EQ9wI6Fb2hGQ8NYvI2PITjzu4g9P/IPAvugRVLt1BK+b6aBxlEJp527AabUABKhIkqq0I6rde+jugQ88BsoM7ztDbENzTknCQNixJ/xu1ixDlxg9z9p1j+Vy+ZsDBgyIHz58eB9DsqONdqgdLrAYSUR9GgmCqFQoFOWILMnlcj9jSGJFRQUiiKj3YxlBEPd4nt+qUCj+3pb2ICIioq+7u/u1+fPntyWzW93Wml8cqFTCSZqmSyIiIlx27tyZ/+TJk49Ikvya5/lEhUIR2eqGtrIBn34YpXSyE0i6d9RCSFfDsjYv3hfD6dui+/HxCc9J4ooVyw8HdCbGTwyoaDnzMxKTJ+UknLzloKtQ6f7y0WeJO4xcjqe3cwQ+WR2Vq+EIb7WG/ZUDbm9HsW7TeE1ys89pMecIZwRDICjlZ5tFKDtkHBRRdvslJF9NEjCdA/I+R5IHVGrtfkeK2M6zWhdCKCzTECQnIfj8Dnxx/2HadEdzfEFrDhRUVDudCgSpd0+YOfN3zU036fXTp0+jw4DIBw8ebN2xY4fFew+iJJWBAwf+OywsrAu+YjZ8y1pEElEduy1btjRbJNNQkrh7926U9aS3Hh3DI6JY8/N2tVq9zJZ7NTcGOU3TfFOJF4ZvVfuaiZJSGhssyy6srKz8l0KhUC9ZsqSrm5vblaqqqgCdTtcDAMJ1Ot3CLVu2NH3f1L7gesmb1TFR1/p15fuM7lH50l2aSgsvxSLWCkh/IILj14XZ69dv6EnT9HxXJwHj407aT24FgljXqR8z7dkipUD24cfxjT8Y7XxPsXsvIxCzMupDT+7Jp/l8x7tiAV86UJM5yIcsbhaq60Q3yFW6Q6+MU83Oba0J2UMnQiFPlZMkEW/H8yJWKH7wZVycvlpIZGRkF5R166Qq7w48KYr96u97oiP/P3vXARbllbXPV6YCM/QmUqSKqCjYsWGiiYnp2WzaJtlk3aDO0Fs0ZpK1ISAwg3HXP5tk999kd//sumYTk5iY2HtDUUEBCyJFqUOZ9pX/uRiNBWEawwDffR6fLZx7ynsvzDv33nPOkv/yhOJFQboqGAsX+y1buxlzhsP8GJj32NPg6ekF95aysxZe27ZtgzNnztikOUZiYuKU4ODg/y5cuNATlczhhvEIWEQSkZl7K5D3QpZa7n1bdq/svQ3BZTLZbABI6iuN3fhwbS/JkcSeMTd239h+xQaHxZVZSRXjArGQaUFdwLIAFxtJKKsloaZNCCRGg4cjBVEj9BDsebMEzq2hp1j4+IAL84fVOcT7K9LPjR2hHT1llG1bfz0I4S0nxKA2EC8vX5n3+eBYBc5LWyDwfsaSl9V6voNEhP9pof4no0wewyOhq6YDRlafN0relkLoAUe7kytcjprSBIBpMMrg1w7k7woLCz/qyw+FItlVrxd+4Ku7sngKnLsnLa2v2cb9HPm3XTAX3liS2m9EFHliK5K4dOnSgMDAwMsvvfSScQBwUnchYDFJRC35tFqtFF0r94atTCa7nJycHIC6sTxo3EsSh8payWSyVg8PD+mrr74KfD5/qIRldhy3SiehOnwYhl0BANQl5cGFEM22NLQnZmem1Ae4GtyvtolxAugOmuUt5QkE/1EoFB3Z2RnP8Am2CAcY8cIkNeZ0RybygYtiOH6ZgEAPgEVjb57W28v4+2ExNGmw8LVrN1ywF584PwYcAWxlZtL2MYayh0dhxhUxOESMB11tO/hfOjvgzt/rQG34BLbRzZft1NP/BzjWIMaxZXqAFbn5BeuMdXZl+rLWyWyZ1Ivt+1TVWJ235CrwQKgQRcJbv19q6lSj5fft24eSUl9XKpV/MXqSmYIcSTQTuJ+nWUwSkZ6cnJw+G3gjufT0dLa3OolDlSTe6kc5cuRI4L7N3Kyv2dbWZlb3D8u2+9CbnZ2d/fjatWu/flBkaakpZXFhVMSkQN1tEZphYVupIywa1wn2lvj52WFHaNMRU1avvtndhRscAuhD3l3qcHmWfj9IWOOy+A8QE4CqaYGRV8rsCkCU9HVm9tOMlmIkeXl5xgXTQwRZGSnNk9jzLv6M9Qs7HOHHgMYtAl58sf9O3jiSaFfbsldnbEoS09LS9j777LNxyCMHBwdwc3O7y7mhShJRYWKdTve1n5+f86OPPhp9b9yDZ7tY7mldXR38+9//BpStrFQq7bM2heVh2o0GxYr0rqcndIjcHe0zw/NeoLacdISaFjwzJyd3vd2AyDkyoAggkugmEV+er98FAri7HuiDHDvMRgF1tRl8a+2nTrtW5AiVUdOBJknD6rwCi66U3kuXt42HCslIps7qa7OdjIPHX3zLqi357nXSliQxMTHRy9fX97sFCxZEm9oW2OrgDkKFNiWJqEE7RVHdhXNDQ0NDpk2bFufr63sbtqFKEm8FmJiYGB4cHPxRXFxcnJeX1yDcLpa7jNa4oaHhXwCAMt+5tG/LIX2ghszMzAX+ztotT07QiG+VtulHc1ZRvadCBMcvEU15+fnuVlHIKRn0CCQkJIxydZZUPaW/WQKrr1HHuMBpQwiEnbSvpJWroeOhzn3kcYOBOlZUVPR2X3H09vOVGYnqCex5Jz+mu5mZVcdRchxIx82HOXPmWlXvncpQk4wjR458dOXKlQ8+/PDDq7d+tnjxYp5AIHhEpVJ9ZU3jKL8hLCxs1zPPPGNNtcNCl1VI4g8//KA5ceLEW0ql0ugH54mJiZPCwsJQvaLZiDCVl5fDvn37Prt06dJbtkiHH6jVlcvlrwUFBX06e/ZsGA5EEWWr3+qOgjA/derUZ/X19bLhnp1sq/2HklNmhHSFjfahCFvZtMTO8Woh7D1Ptubm5XNVbi0BcojMTUxMTHcS4ok4To5YpP/BqKjKsACo6XCFkNIDRsnbSqh0yiNg4ItC161bh5pDmDVSU5NeZBhsj5hgSiZDubsva9wbTVOMaUAAewQz4I2lqaZMM1m2p8SVM2fOZG3evHkZAORiGHauqKjo9qInJiY+y7Ksn6ur6yaFQmFStp1MJgv29/cviIuLW+Tv72+yr8N5glVIolarhcLCwhsYhr2vVCo3GgtoUlJSdGhoaOHkyZNn79q1C6qrq4fsO7Wf60amoxM0DMNi4+PjH5k0aZKxUA06OVS+6MiRI+ha+UhZWdntLw88Hu+z/Pz8m3WOuNFvCMhksudIEn+WJHlBvs5U7LMTNQTRZ3W5fnPHaMWnrxKwq0L8n5ycPO4rv9GoDU1BdKrk4yzUB7LXoBPEMIUp7TNQVDrtO3I2eJ49Ca6t1/uUt5WATiCGC1HT4A/KD816YpOYmLjAWcBuZjHcp0PLvsoT8J4ZzVx6fgxbZZa+3uLez4sFr/HxMGsWKi7Sf6Mnkvjxxx+zJSUl6KHlXSRRJpP9dtq0ae+LxWK//fv3b9JqtToMw64plco8Yz1ErfhiY2O3zps3z9gpnBwAWIUk0jQNVVVVKBmh8aeffvpAqVSqjEVXLpdH+fv7F3V2dv7U2Nio6itL2li99ib3cybvXJZlqzEMeyI+Pl4xlEliQ0MDfPrpp6jbToJKpTppb+sxlPxZvHixWCQSbeGThK+Qj7vhBO5MM5jI1REwT0c9TA3sBJHA6p8l/QLhn/dJQMfwA1evXo2y3rkxjBBARIAkyd/iOCbEACMEJDsimi73CGRrQcsQIMTvLufUEzRXMG84QwVDpJ31bK6YOAfaBE7vr8/LU5izpMnJybESPux1pFuFDeCSyOeTZ7309duns6etfkPwX/5D8Nqbb0N/1xPsiSTK5XKULZOuVCon3MIJ7YvZs2evGj9+vA+q2Yi4BjqY+vrrr0vulOsL1yVLlnj7+/uvio2NfXP06NF9iXM//xkBq5DEW2iihTtx4kT93r17s0xJbUdv9TQaTf1gLJZtzk6Sy+XvDROS2MiybJ5KpcoxBydujnEIpKWlTfFwYg/5uzGASKG7Iw1ujky/1jgzzjPTpKqbSfimVAR/WJM3OBitaeFx0n0gkJKSvMVdCE9LcQ2QejW4003gD6Zdp36DzQKfc8fAuc36pWHMXcAWiRvUjJlc8Ye8wjBzdaB5S5cuHeMgFn0lwgyeLIbDdMMxBzfMuiWsUI3E74np8HJCer+Xa2tqaoIff/zxzMWLF59SqVTdGUbPP/884ePjE61UKo/fQRILnnnmmaSwsF/gQ1niZWVlHV999dVHpnTfksvliTNmzCiMi+vOn+WGEQhYlSQie6WlpfDNN9+0AkArhmGL73xTYIQ/w0JkOJBEdLrc0dEBFRUVHT/++OMKpVJZNCwW18ZBrliREY6z7NkAVx3hwGdAxGNALACQijEY4UzZ2BvLzP3rhAPUNMOi3NwNDyzpY5kFbra9IqBQKPD29vadowTqWZN1R81ysxIbCRU6X4g4scus+f0xiQUMymPmQgsumF5YWHjQXBuJiYm/kwqh2A9rJiP153AaCBBjJj3LM9p0F8uHn4RzYPHSRKPnmCtoTO9mmUx2H0lE9tBnTGVlpXbr1q3FSqUSPeXqc3AksU+I7hOwOklEC2dAzclvVlTvvHDhwoLi4uL9prs2dGc8iCTqdLruGoJoREZGwvz58wc9CGg/7N+/X3vgwIHfqlSqvw/6gOwwgIyM1OdwnPAEADcMwzwEBDOHBRgbE0BBjH+XHXp8v0vflIqhVo0tee+DDVxbvkGxYtZ1UiaTCdxEeJ0BI13C4SqMpkyvpf41Pgf8Sw+BU7t9dew8O2UBaIB8aP2GDT+ai9ry9OSdoXB1zhjG7JwXk0y3swI45DALXns7yaR5pgpbQhKRLXSiePr0af327dvv/UM3U6lUnrnXH44kmrpCVnqT+CCzX331Vff7AUR+tFqt83C5Tu5rGe4liT+TwzatVtuqUqmC0tLSFjIM83VUVBSgR7YkSfal0q5/bsuaWHYNhI2dUyxPuzwzXO8f4aWz6+vb/ZUC5lwdf61iVd4KG0PEmbMjBN55Jz0aoxmJA6bZHqc/KhRhxtVERCGU46PgcpcrhJfstaOIbrpyJSgKmvyC31+3br1Z7xFRAo+nu0vXI13fkQLCNr/KKAHov8IF8NbiJcDj9Uv3v25sjCGJcrl8zRNPPJEWHh7Ow3Hjsu8+++wzuHHjBsqTcHZwcPAnSfI0IpTjx4/v/kzlhvEIWP0ksSfTf/vb36C+vn5cQUFB3+lpxvs+aCXvJYno9PD69euIRKvT09OnBwUF7QsPD4edO3fCjBkzYNy4cYM2VuQ4RxIHbvneezdd91Ksmu94R1u+gfPmfstltTjsqXI8+sGq3Mn25Bfni20RyMjIcAKanifms//3qHaH0WTglpeVuD9c0PpAxPGddvcWVy8QQ3lsPKxan28Ww8vISPsoALvx5mTqlM0WBZHEb4UPwRPPvQye/VjT1xiSiIKWy+V/euqpp34TGhoqNJYoonnos9XJyQleeeWV7lJstbW13Z+p3DAeAZuQROQO6vGcm5tr1i+J8eEMDsk7SSLKAt6yZcshrVb7kFqtJj09PVsTEhIGRyBGesmRRCOB6gex5OTEv4/0ELzwQkybXf7u/fWQFJraqMV5Gzb8Tz+Ez6kcBAigjhhujvxNJK15ep5uD5hCAu4MrwIPgItdnhB6crfdEcVavxCo84/YmJObj2oAGj1kMpmH1FFY97jmO4IgrJ7I3KsfPwlngdg7BJ555lmj/TVVcM+ePXD27Nm32tra/qZSqX7pHdqDIvQ28emnn35bJBJ1f+VFJ5w+Pj6mmuTkTUSAI4kmAmYN8TtJ4ueff47qQy7GMAwV9XKQSCSfDSWSqFar4eDBg+UlJSVLlErlTmvgx+kwDYGVy1NLQjyZcWIejTW0kzDJvwtGuKI8xoEb6KTiWLUIqlslV89faX5048aNZwfOG87yQCKQnJyc7i0yrI/X7bPYjQP4BGAv1oFv/SWLdVlTQbObD1SGxVzIy8sPN1YvKpvm6sivjtfslIoJ27fVPMMfA22uUfD8S78x1mWz5H788UeUqby4s7PzdmFLlmXrVCrVff3b0Ykiy7Lo/TVqGyhdsGDBXD8/P7PscpOMQ8CmJFGn0yUolco/Gufa0JW6RRJdXFxQUse/6urq5mMYJomNjQWhUDikjsN/znZXKJXK94fuitp/ZGlpyZ0OQoHYWWyABaPVIBUb97bH2pGpu1ioU5PQ1EHA2WvkjZZO5rGioiLz0lmt7Rynz+YIJCcnjxDxsaOT9CU+fnizxfYPkBOBrm4Cv+pyi3VZS4GW4MGFaY/oVuXkGf3oQ6FQ8Bld16EwumJCOD0whLe7MLnoYZgR/yhERERYC44e9ezfv7+79iEaXV1d6HRZw+shAAAgAElEQVRxq0qlero3ozKZbLy/v3/JSy+h0orc6C8EbEYSDx06BLt3725VKpXDvt0WIolBQUEKvV7/j2vXrpVPmTIliSRJ56FYu4kjif31q2ua3pXvpOoWjdfwfZ37LkhsmmbjpKubMDhR40Q3tGF6AmNqOnRsmVar36BSqXYbp4GTGmoIoGtmdwfiGy9D7cTx1Dmzr5nvxOU4EQWtjTSMOn/CbuAqnf4YdDH05Px8478MIfLsLqBq5hsGNhGnFRzhsEMczH/8GRgxYoRNMEWl0/bv349un1C95S8fZJQjiTZZDut0XDHW1ZycHI4kAgDa3BiGRQNAFMuyryQkJHhLpVJjYRxUchxJtI/levedVP2i8VreQNRO/O6MGGpaySutHfr1BQVFH9oHIpwXA41AamrSMyPI9n/PpG7XTTbZpVpwB1/4pcvnIXwc0Bev281189XwidDsFfC/OgOVkJeX12lsgO9kJJ8aD5XjRtFXjZ3Sb3Jl+CjQhMyHxx9f1G827lV84cIF9Fb/U5VK9QZHEm0Ge4+GbHaSiKxzJPHuNZDJZP/BMOypt99+GziSOLC/CEPN+jvZ6UfaO7Tv8wjiVWdH4qHYUZTr+BFamyev/OWQFFo7mdXr13PlbYbaHrMknrS0NAcJj26YoT/sIAHTa3lWwAg4j4cCqe0CrYMzEIwB+KwOtIQDRBz4Fvi08eVzLImjt7kdAjFcipnbpmHxEcYSRIUi2ZXqYit4GOO6kNrTX66ZpHe3YAZ4hE+Ghx56yKR5lgijK+eSkpJeu7dxJ4mWIGz8XJuSxJqaGvqzzz7brlQqHzPexaErmZSUFEjTtNTT0/Obl19+2VcgEAy5YLmTRNsvaXp66oYxI0DW2EmwBA7k9KB2zM/F9g/fPz3oDOoO+m2Ro+P/KBQK2ztge+g5i0YisHTpUjdniWPjU/rtRs74RewgMxZaaUfwPX8SnNqbgcYw0DpIQSN2AqGmHZw62kzW2R8TqqKmQYuTe876vLwsY/WnJiefChW2jI3UncVMqRNprH5z5HaJ5kBQdBxMmzbNnOlmz0GfHdu2bavHMKyeYZjk4uLiu1rpIJLI5/NLJk2aBDNnzjTbDjexdwRsShLRw9SioqLLSqUyiFuYXxCQy+WXEhMTA1HSylAbHEm0/YqmpaV86O9OJswNVQOPBDDQABSDg9aA3fxH4RDlqwO8H88VPz7gDG2d9OK8vLyPAGBgU6ltvwScxZ8RUCgUEoVCob4XkA8ylr3tzKo3TWNOm4TVKTwM6tsdIazUvpt4/XyK2EI4SDwVCkWv/TGzs7PDhExXGs0wj5I4NmIedQDjg3201CzFQ6DdcwI89atXbN7U4d7ubZWVlQaKosZ9+OGHV+VyeYunpyfx4osvOqHSQP1Z8NukDToEhW1KEhF+bW1t8Mc/3kxwZlm20JTm3EMQ/+6QOJI4VFd2YOJKSkp619mR/IBmCcAxFoChgIGb/x0DFtq1LAgFPIgb1Q7jRlqeyIJIaIOahGstBFxsJLuJaFM7k1JQUFAwMAhwVu0FgffSZadQOZMP8oofueXT8uWZcS76xr2zGdPeIqKOGV8JFsCYA98AQdsHiXoQzlVjp0Ozk9uXIpY6+UFe4QMrO6DrZVbLXvHSXXP0wVvBD27Yy9LBRSIQLjtGwStv2k/dXlQcG5VVy8zMtBuchrojvZJE9EvZ3t7e/Q3CwcHBqljo9Xo4duyYeu/evUlKpfITqyofZMo4kjjIFmxwuIvOCXs9wXtveepBiZiYPH+0Gnd1MO+wr7xBCHvP82kAlurSwzE+Qa5o6+w82Fdh3MEBIeelJQikpqYWhxH1SxtJD2jUYGsoivoA7Yu0tNTmyeRFlyDD3aVd2kEEqCD2GOoCCPD7XyfsxKcCv/oq+NbYpn+xqbGjkjFqVy+4HjyW0TLscb3IgeSxTFQnxU4oKCjosQ5oWlrq3/14Hb+eoT9sqrl+ldeyPNgtmgUvvP42iMXifrXFKbdvBHoliT+f+mmCg4PrZ86cGYSIoqOjo1Ui+vm9wWd8Pj8pPz//l/Q0q2gfXEo4kji41msoeZucnLxW4sBLifDW8WaGaDAMM/4O+tQ1ERyuIprfX53vNpQw4WKxDgLp6al/CoG6xaMMVYDetfEYbUFTF/MXoZA/S0Diyvm63SDC9IAIyWleJFOPudEMRpALtTswPn73l5Z6cIGjMA6iDn1nHeesrAURxCtBUXSb10idDif+Ny9vw9vIRFZWVsi6det6ZLUJCQkuHlLR1XnaXQ4DUSy7LwhqMQ845zQFnn7hle7WdtwYnggYQxJLWJb9PQBkT5gwIWLatGkRqI6Rm5sbmJtogTKXDhw4AMePd183oJPEouEJ/82ohypJRPvk5MmT1fv27csoLi7+53BeY3uPfXlWynaCIOfFBXfi3lIKcxEzD6xb16ll4VyDCEoukzWKNfkj7T02zj/bIZCcnCxi9Po4A8uWejo77h2jOx0SCPXdDvyX/1B3uzwJowY15ggCRgu+zHWmigigdTT7vyxL/92JR3z7qG4Hee+Xlf3EBMAqr4FPwxXbBWOEJZphuhNmWgPC2XqJ56H1hUXTjZgGS5Ys8R4hIQ9P1J3wd8c7jJkyIDJlZAjccIuBBQsXAWr+wI3hh0CvJBGRuR07dlSXlZW9jlqqyeXyJydPnpx35cqVkNDQUEBZRXw+32jU0OkhGu3t7Si1vZJlWVccx5OKiop+MFrJEBSUy+W5CxYskEdHRxsPpp3joNFoUEFU9KSg11pXdh7GsHIvKyvLBWf13/N5ZCSBAW+kG8ULdteAgUYJLzhoDDgYGALO1fENBoP+5NqcginDCiAu2F4RUCgUJK5t2oPh5KSmLrbQ1YFc7EK3SMIN58EFOqCVFoCAABCBDuowDzgMkaAHshEniKMYy2Isho33Ijp8ZuoO3GfnCB4F1MVG8LGjdnuNPoFw3ScQKIFYDZqu0lUb/xRn7BZJSUlJGslvL4gz2H+zoXLhGGh0HguPPP4kSCQSY0Pk5IYIAn0mrtxb/RwRxejo6HUVFRURo0ePhnnz5hkNxbp161DfHZS1ggpJJ7Es611cXGx6DQSjLQ4eQZStlZmZ6Tx4PH6wpyiL/cCBA/VHjx5Fa13SW9X8oRDvUIwhOTl5DEnia5wEEIThmLhThzUyDNPFMNCk0WrTNm7caF9HOkNxEQZZTApFcgivS18RT+2D78nZna0G4j2piMibQJ0FX7ruvmiO86JBjTuCn+4yMIADi2EwiqkBPnZ/MtV2Zhr4ndwPYoPOblApi30I2jDeFxsKC38FAA98A5ydvGwzn0/MxEQuE5qamlg+n/9nPs7GOPP0EdboV20LQE7zo6DZMRgee/qFIVvT1xY4DkYbfZJEFBTKJjp+/Hjl4cOH97Es+9Hy5cv5f/7zn/2vX78OUVFRnz72mHFlD3NycvQsy/4XANxVKtXcwQhYf/ksk8lenDhx4ufz58/vLxM20/vzW1ZEDifYzChniEOAQ2DAEfggS3bAidVMa2ZFWpLgkdP1h0ln6LnRCEpNMaaDeAXmB5c6PCC09P4TRlsHTDEMtLp6AWnQw9Wo6WcbOrombN68+YGVuxUKhSOjaW0WMVpeJ+s4isQNOySkYZQXVQfXSU+YojsGPLC8woAtcKgFNzghjIVfvfgqOHNXz7aA3C5sGEUSbxHFnTt3QllZGWqKmaBSqY6g/x+dLEZGRm5dtKjvlj05OTmdLMsmA8BLHEm8f/3T09PZpKQku9gYljjBkURL0OPmcggMXgTQm0QhD771YZtnT6VLut8gWjouY95QpvWHiJMD3+a7wcMP6sKi23GtBtpYYqZKpTr1oPiSkpLeo2n6W6mI3OHIdjl1gPB6NFR6BjDXLIVkwOZ3MSTsd5gFz7+WwGU9D9gq2Naw0SQRuYWunrdv3w6VlZVP3XmFmJqaGhccHLz3ySef7NV71HHlb3/7204AeFulUlXZNlT7t4ZwHDly5N7nn3/e/p3txcOPPvoImpqauJPEQb2KnPMcAsYjkJGR4URTVClg0Mzn8VoiDGXxkVBtvIJeJFHm8H958yHy0LdAUgPXbk8PGJTNfIJqbmv3FAqFvi0tLVWffvopekJ131AokpwpLVmnpeiVGo3+SwcHcTqPwN5apN8BBAzu5kMVvBCo5IfDm79fYpX15ZTYNwImkUQUCkpm+fbbb69fvHhxTmFhYRn6/xYvXiwVi8WtqDxOeHg4xMfH9xg113Glz82ApaenTw8KCtrXF+HuU9MACaBipy0tLYE8Hk9fWFh4/0OkAfKLM8shwCHQPwhkpSWWkyQ/bCTZghmAx2r0NBNDnyGczOjJ/CAPfyKmgqiiCryvW4d4moPExfEzoVEs2ZSXt6FPdpSVlTWKYPQH27XUYoIgvhcLBG94Udc2TmNvJm8O9vElfz689fslXKeTwb6QRvhvMkm8pfOTTz6Burq6QPSAXS6Xo6JW3SdHcrn8NQD4FBFFlP185+BIYt8rsnTp0oDAwMDLL730Ut/CdiiRk5MDSqXS8jsmO4yNc4lDgEPgFwSWLVv2qYsD77VAognG6Uxrr2cqjt8TceBcdgY8mgfmeydqEVc691l2zdocoq8i9bdiUygUQoVCoV2RkaxmgXWazJ4FX8Z+OqqYugZ3ylfww+AMMxKWylMsUcPNHQQIYFVVVSzqqIL+mTo+/vhjuHr1qvPmzZvv66gul8vXoLeLzz33nOOoUaO6616tW7eOxTCsVKlUjjfV1nCSX7Zs2YyxY8d+v2DBAvFg6klZWFgIubm5HEEcTpuVi3VYIYDK3Og6mr/sMmCXpUL81+Ooc64B0NCvGBhYDL5nZ0D48Z0D1o6v0SeQrfEZdWKNalOsKcEuX748gKC7qmKoUsKXHTo9I+pxDzhOjoPfLeNIoin7YTDKYnK5/OSkSZO8x4wZ442KZZpS9xAFjE4Ur1+/PlapVJ7pCQC5XP4/L7zwwm/8/f35ubm5rUqlkqvIacROQSeysbGxn5pSYsgItf0i0tLSAqjN4t///vfS3Nzccf1ihFPKIcAhMOAIJMlkzzmJeX/rokDnK9BJZun297tP6E3iNmIuBJbsBYcu2xee7hI5woXxMxvW5Bd6mxpsdkbGm65Y6x9nGw7fVyDcVF32JL+LmAQznnodAgIC7cktzpd+QKD71AcREpZlX3/kkUeiIyMjnU0lip9//nnH1atX5yiVyh47tsvl8r8/99xzz/3rX//q4Eiicas4GEgiymJG//bs2VNSU1PTKhAIHs/Ly+u53oVxYXNSHAIcAnaKAHp77igSPYLziAgxH0+boT3k6Ir1P2m7mbjyMIw+/D3wBqBOYmXMXKaRFH+yYcOGt0xdmrSUlK0R/IZF4w1njan2Y6r6AZHXggC+58+Et5ehQiXcGOoI3HU1KJPJMufOnZsRGxvrShDo6YVxw2AwoGSW6rNnzy5+UHFsVCx6zJgx/HPnzv2mqKjo38ZpHr5S6Mp5zJgxG6ZPnz7Z3d3dLoHYt29fd1cVAFhnMBjWb9q0qcUuHeWc4hDgELAYgZSUlN+68gx/dsA0EKE/D+5Yu8U6jVHQwfJgDzMZRh/dYYy4VWXUDlK2Oiym/IPiTZHmKEa9m0WgLXtUv3PInCSWEaHQ4BoNL736ujmQcHMGGQL3vR+TyWS/nz59euGsWbOEpsTS0NCArp53Paj+ISKgU6dOXXf48OHWn/s1/8UU/cNRVi6XJ8bHxxfemwBkL1jcIoksy36K43hWUVFR/z5OspfAOT84BIYhAiuy0rZH6Mvnh2M1No9+GzEHfE8fBuf2ZpvZbnN0YavHTGn8w4YiT0uMrsxKNTys300KMcoSNXYz9xvebHjihdfB09MiWOwmHs6R3hHoMclALpe/HRsbu0koFMKMGTOMwhCVxjl69GjNwYMHM1Qq1d97moRID+rXDACzuGLafcOalJQUHRoaWjh58uTZvr6+fU+wscTPJPFzgiAyCgoKBm+FWBvjxpkbPAgsW7ZsAYZhj2AY9ucHvbsePNGY7mlKStIfcRwPYBhWw2P1vhIhPiVefwBIG3cJOUKMh676Tgiosk0JmXYHKVwaO+PKqvwCix/dLc9M/SGSOh8fBjWD/sq5jAiGNu9J8MSzL5qV7Gr6DuRmDDQCD8xERZ1UHBwcPEePHr3Z2OSJ6upqlLxQzTBMRnFx8T97Cg5V5DcYDBOLi4v7/8XzQKNrBfsymazgscceSxo7dqwVtFlXxc8k8XWlUsmdClsXWk7bACMgk8kmA0A2AERgGBYBAIdxHP91YWHh5QF2zabmV2am0O64GqdwAehZVAGDhWm6IyCGHmtI95tvTYwDHDVEQvjJPf1m407FpVMfgQ4GFxcUFGgsNZidne3hwLTXzqf2kYO59EMDI4FzrnPgV6/+lquPaOmmGETze92zMplMIJVKX5FKpR/dimnq1KkwatSoHkNEdRBRP+fz589fPnnyZBr39tDynSCTyYJ9fX2LSZJ85NFHHwWUgW4vgyOJ9rISnB/WRAD9zo0aNWrr1KlTo0pLS+HMmZuFG1iWPYbj+OPD6VnF6owl1Bz6MMG38cnhvevJMAx8x8bBqFP7QKDXWXO5e9RVERYDXe7emi6KPVJQUDDHUoPLszOYJ/Q/YDigksKDbzCAwVeC+fDYoqfA399/8AXAeWw2An1+sVm8eDGPx+Pdvut0cXHJA4DnkMWXX34ZJBLJfcZ/Jg9JSqWyyGzPuIm3EVi6dKkbADi6urp+88Ybb0QKBAK7QAd9Kfjhhx8ay8rK0AfnYbtwinOCQ8BCBGQy2fiwsLCSZ555BtDfsn379qUxDPMvpPb69es1X3zxBW2hiUExPT0ttXQ8v3ZMuK6sz8+J/g5IzwB8I5wP4/d82d+muvWfmzgXdAIRRWHwUG5ugcVNo5dnZzJP6rdboZO1TcK/z8gOwWwInTizu0GGOTWVB8Zrzqo1EDD5lx9dF3d2dvKRcalUisrs+yclJd3lC0VRsHPnTs2JEyeeUyqV31jDUU5Hd6mik4mJidHorai9jG3btkFpaekclUpl8R9Se4mJ82P4IrBkyZKRJEmexXHcCRWyR3/LaJoedk8qlqcuKwO+KFzMdGLzqQMDviHqwQWOwTgYc+i7fvdFi+oiTpgNbVqDVKVSqa1gEFuenUk/pd9u8uetFWxbrOIEbxxg/rHwyONPgSlVTyw2zCmwCwSssmlReRtPT0/ixRdfdEJRHTp0CA4fPnz7JBE1f29tbcUFAgFrpV86uwDP1k5wJNHWiHP2hjMCCoWC39zc/D4AlA+nd7eZmZnjHTDd0bn6fbx2XAIerO0yih+038qxALis8YTwkv5/k9js5Q9XRkUZ1uYVdB+GWDoUCoUY0zS3LaT2mN7WzFLjFs6/jI+AK86x8OLriy3UxE0frAhYhSSi4JOSkkYzDHP71JBl2WJ0RYPjeD2GYajA1XSJRNLR2dkZyWXCmrddOJJoHm7cLA4BcxBA1RgAoBAAhtVJ4sp0edVk5vQoL0DVyuxjHCOiQN1IQ9D5E/3u0KXgsdDiG/TGunW5n1rL2MrMZN0M+iTflbUfTPuKrZ0RwAGH2fBGAvo14MZwRcBqJPFeAFFWLoZhD7Es+4pKpTqFThufffZZ53//+9+XlUpl0HAF3JK4UYvD55577vXg4GC7+UbKXTdbsqLcXHtGIDEx8VmGYZaxLLvuQU0C7Nl/c3xLTU2NIEn4dixTFRjO2E8i925yMpAXa8C3tsqcsEyaU+8dCA2jxnyzOnfDYyZN7EU4LS21cTSvwW2cvsfutdYyY1U93wgfgrCoGJg1a5ZV9XLKBhcC/UkSX0TXNCzLeuI4jnpDf3j27FkxAHAk0YI9IpfLNy5cuHCJPZTEQQXU9+3bt6+qquqtoqKi8xaExU3lELA7BNDtCE3TfPQl1+6c6yeH0tPTTvIJNtqHaIcp2iP9ZMV0tUfwKOiq10DAxf4lWRQLUD12GrQ7SKCLJaxSAgdFm5Qk/9BZLEh4TPeD6cEPwIxD/EkgDhgPjyx6egCscybtCYF+I4m3gpTL5UtZll2TlJQkQS3cKIpqPnXq1GKuPI7520Aul7OZmZnmK7DSTK4EjpWA5NTYJQI/Xzc/guN4SmFhYZldOmllp95JXboew/mLRDwsdIHuJ+N7s1rZj3vVof7NO2EKYM2tMPJCCRD9lCd8JXgsNHoFnmM0msrc4o1PWiusFSsywl009eUzoBQIOy+DU4EHwA2PWHju5d9aK3xOzyBGoN9JIsJGLpdfSkxMDESZUT/99BNHEi3cMIgkxsXFGd0Nx0JzD5zOkcT+QpbTaw8IDNc3icnJyVneQmpVvH6v3ZBEtB8QUdyHx0CXloDQE7sBszJRRBUMyyc/DM0MMb6oqAhV7rDaWLEiYzTfoD33KNX/iTeWOK3GHGE3OQV+L0uxRA03dwghYBOSiN72REZG/pVhGHFZWRl33WzhBpLL5a85Ojq6x8TE5KHi5gM1OJI4UMhzdm2BwM/XzWswDNs6nLKbs9OTSiPhSlQEc8kWMJtsYz82EZj6VvC7dNbkuX1NODdlAXTg+Ly8vMKf+pI15edZWVkuYqa9+VHavhuNfSV4GKbGzYXx48ebEh4nO4QRsAlJRPgtW7ZsBoZhzhiGFXOJK5bvqKVLlwaIxeLLEydOHJCHxeXl5ajU0afXr1/PGk4dKCxfOU7DYEIA/Z6RJKkdTnt8ZWZi7QzDUR9XrMsul0rD8mAHNgNGH/oWrH3UWR4TDx1C8dPr1+dvtWbw2dnZUxzptkPz6YGvOfmguPaSkyBoyqMwecoUa4bO6RrkCNiMJCKcFAoF3traGj5c3vf0595AH14EQVwODQ0F1BnC1uPo0aPo6YBCqVSiOnLc4BDgEBgiCLybldo1T7dX5IDr7TKiK6wHlBmCIPyE9ev3X4ieDe2O0tdycnL/as3gl2dlveBG1/9jJlNiTbVW07WPjAH/8XEwdfZ8q+nkFA0NBGxKEocGZHYTBbZ48WKJRCJ5bOLEiZ/Nnj3bpo5xJNGmcHPGOAT6HQHU9ECAUQq9TjtOIsAeetiwz+rv/qwRxA5iGjhWVoJXQ7U11N2loypqGrQ6e8hzcnJV1lSelpZaG4Vf9RlDX7CmWqvo2smfAQFRk2HG7Hl2ud5WCZJTYjYCGKpnqFKpks3WwE0cUATkcvmTsbGxW+fNm2czPy5cuABbtmwp5PaNzSDnDHEI9CsC6J2zsxDrLh7dxRB5YoJZPJM6JnGGjn61a4ryeswdTuGjgdZSEHJ0B/Bw3JTpRsleGxGCaiRmrFu3PteoCUYKZaQmtUzGLzgHMLVGzrCNGCpSLo1eCLY+ZLBNdJwVayCAffvttywqTYNGZ2cnKlETPZzqglkDxIHUgXppUxSVFRcXtxJlPPc0aJoGrVYLDg4OVnGVI4lWgZFTwiFgVwiszEwu76Tw//Bx5olYvCLSn6qxG/8YhoGviXngVXEKPBqvQX9dgTW5eMG18IlHVuUXooxAlPBs8UhNTY0U8+DME4Yf+8tts3w8g4dCNeEH8x5/FoKCuP4WZoE4DCZh165du/2L8Pnnn0N1dTVHEgfRwqOTRNQCMSYmhpo2bVqgRqMB9O/O0d7e3nH27NnL8+bNi3Jzc7M4Oo4kWgwhp4BDoFcEkpOTRxAAjxgY5mtbJ83I5fIvfB2x5+bprP/mz5Jl/4GYAZLz58Czsf9O4wx8IZRNfhiut6idN2/e3GaJv7fmpqWl7o/GLk4LZy7ZDUk8wo8BQeBEePTxp6wRIqdjCCNgU5KoUCjIlpaWuUVFRYOj7PwgWHiZTDYZAKJYlu2Mi4tbX1tbW3fp0qW6O1wXYxjmifKG/P39t86fPx8sJYocSRwEG4NzcdAisGTJEm9PR/EPmLYzSk0Il+cXFKyxVTCJiYmTvMTsD+M0J6SeeLtdvVE7iwfDtQ4phJ7u3zIypdMWQgcNUQUFBRbX2ElOTl5EkuRVR8JwbKFhl7WTsc3aFiX88cD4TYTHn3rOrPncpOGFgE1J4uLFi6VCofAihmFcx5V+2GcymexFDMNKlUrl7d5VCQkJLjwe700A+I5l2TfHjBkz1dvbe2pISAi4uLiY7IVarYajR49WHTlyJK24uNiqZSJMdoabwCEwBBFIT09d7d5U906HxwhQa/WyoqKiYluFmZgo/8jVgf/mQt0OW5k02g4qpv2l4BGI2rUFiH54j3jLkYuh0dDm4XdW4OA0saWlJQ0AzpvTIUyhUPANuq42g55+25E0fDSf2ksOdLeVC7g/dI2Mg8mzF8ClS5fA398fvLy8jF4DTnD4IXCbJKLToQMHDvRY9y4xMTGcZdlfI3hYlt1q7ptFmUwmwDAs6+f+zX8ZfnAPfMQymWw2hmFzoqOjf+3g4BCBPHrQW8Z7vUXvGvfu3Xv52LFjWcXFxf8c+Gg4DzgEhg4C6Eu0p0RcgfGFeqf66hEGT9/q+k7dE+b+vTUHGZTI6CoRJ83X7gA+0Oao6Nc53+Ezwb3sFLi1NPSbHYphoD5oDLR6+d9g+XwPSqe9srawONBUgwqFQkJr1NU6Gi77sQ1RUXQ5UUuMgHCwflb2Ld/Q27E777TrWWfwxlq7f1wGI+EyGQThE2eAWq0uOX36dOu8efPmTJo0ydTQOPlhhMBtkrht2zYoLS2do1Kp7nuIgt69jRgxYqtYLIaKiorXh1P3gaG6F+Ry+VwA8EfxRUVFffrYY4/1GqrBYIDvvvuu8cyZM68UFxdvH6q4cHFxCAwUAlkZ6Xlu1ypT1T6BwJI8qq1TE2tLgojiTklJ+TJc3PHERM2RgYKhV7unsFBoq9HByKvn+92/DpEjiLSdcGbqQkO7nlogInGVlmZTi4qK7vv7h8oHrV+/vv1ep5ZnpCCGJiUw+hyOYXyKJULi6OMgYTuAB5TVY6gnPKEGPIFkDXCFFwAiWnNejOlCW3gGai8AACAASURBVHEJzlDU/jYt8z/IKMMwlTiOPxQfH6/gSKLVl2FIKTSaJEZFRW2VSqWwf/9+s0ni4sWLxQKB4DMAOKNSqd4dUkgO4mBQL+jMzMxeI0CniEVFRVxLxUG8zpzr9o1AWnLyk27tjVudGmuhLiDi8uqijTZPOU1JSZkrEWA/LNTtIKzdG9ka6O8mJwPvYg341FZZQ51ROjQ4yVRMmU+Tui5el8DpH+vz8l68c+I772TMxQ3a/wVS4NmpNXzIMOwOmqYd3N3dv2C06k6axYUYxnxGAXmAAHajP3UZmng+ME5bAl642igf+hJqAikc4E/qJocaCr/A4MR+rc7wLcMw2/l8/hKKomqKior+dqceuVz+HkcS+0KW+7nRJFEoFG4lCAKVyTGbJKanp59+8cUXxzY2NnZ89dVXG1Qq1XvcEgw8AsaQRFSCorq6Wv/Pf/7zr0ql8ncD7zXnAYfA0EEgKSnJR8LDL4cf+YHf5SiFqrAJZ6tq6sd/8cUXNr/zfTcrVROv3yd0xHR2B/B3WBy4lZ8G9368bu4paANBgh4n4OLEORf+sEEZfqfMe+myFooUOU/RH4PzwrF0Ky3A9TT1pRBjp3VS2BYJybwOQLN6FjNgGC4FDNeRLH0+Vn98nAfRBQQwJuN8hXEDPfC65/JJAlpxKZQafMpYFpYzDHPAmIz4xMREL1dX1/yHH3745YCAAJN94CYMDwSMJoksy77CMEyaSCRqzMvL6zQHnvT0dDYpKQmRDfj8888/ValUb5ijh5tjXQSMIYnIYltbG2zatGmXSqVCV9Xc4BDgELAQgczMzEUiTaeTQln895XyhC8Ihn4WpyhodZBuy88veNxC9WZNX56WeCGcqgy9JAwBFnAYD5Xgpb8G1eAFo7C6fqtRaIyzXxHx4H98F0i0Zn0EGWPigTLXAkbDDb/gSkKv//oPhTcbUGRlZcU4Um3HJrOn4IogGK7Q7kAz7Bkthb0kJuGrdh2dgeP4XgzDRogJ+ijgJACOI3JH0RiPjDSUQRh7840iBTiQfRBGGnA4SMZAOwi/1+LiRgGj9WExfC4FxNW2Tl2MSqW6YUqQKLHRzc3tHwBwVz8+d3d3eP75501RxckOUQSMIonWiF0ul7dkZmY639JVWloK27Zt47p2WANcC3UgkohU9HXlzJFEC4HmpnMI3INAeqLsCh8Df56zm5NCoejIysrYRrDMwg6t/s9FRcq3BgIwlGAocRRraJr5H5ahfhNGVQkvC0NBBFp42NC/5Wd6ixfdZmynp0NIyT4gaYPNoenki6DBJwg6/EO0q9blim45gIgiD/THJHQrqHEp6BkAAQ6g1rHLCgsLNyK57OxsN4LubAQgAGgD0CxTyvAcLo6nzj05Em5AC0igExdDCPPgpJYq1hvOCMaB3sCsWJ+Xt7ovAK5du/YflmUVfn5+p/qSvfPnKIHK39+/9Y03uDMcU3AbqrI2IYmoMKyDg8O5hIQECUcS7XMryeXyS8iz6OhoydSpU11RkhKPx7vt7I0bN5iPP/74gFKpnGmfEXBecQgMTgQyMjJ8169f310hOisr42uCZReszsn95ZdvAMKSy2V7pSIyLphsgjq9EDSE074ww4W4cLg6AN7cNPk9NgOkFy+AZz/0bDYlqAsT50Cb0DEpNze/6M55KzOTilmW/S1ggBEAeLOGfU2pVKJTuu6hUCS7KhQFzZmZmdKcnJy2lJSUbAceuwpJo2/psYZTuC97/bZKhmVhN28q00FIQUi101pcdOIPOQWoE4xRQy6X/wnH8cLCwsIyNAF9DtM0vVmpVN6XpYieOxgMBv4txRiGRfr5+W159dVXUV9Gd6MMckJDEgGbkEREQBITEwOFQuFtECsqKmD37t2fqdXqpPz8/MYhie4gDEoul78EAOkLFiwI8vHxkd4K4ZNPPtmrUqlmDcKQOJc5BAYNAqmpqUtIYH6Xk18wYSCdXpm27Gokcc3PACScZUaCK6GBuYaD/ebSdXCBK/xAiNGXAH5PN7wq3B/KsGBwvVoJPtUX+s0HYxW3Cx2gOjqu9kqTOvjTTz/V3jnv+eefJ9A70uXLl49cvXp1r4z63TTZtwyGe6q1zHQXIXs0HKsd08II8QbSh2ZxAuPRXfpmLbHFxQVbqtVi7uvWFVQa66MxcuhNIsMw3kjW09PznxiG3X5rSVEUyj84lpiY+F8Mwz4wRh8nMzQRuE0Sjx07BiUlJSsaGxtVKpXKOilXALBs2bIZYWFhWxYtWuTJ59/+otKN5tGjR+Gnn35KUiqVd30jG5pQD66oli1bloVh2JRbXqtUqqcHVwSctxwCHALmIrAiO52K1+wifhLNoXFaTyyk90B/FYLWsgT8JJzTrX+ubi/w4ZerZPRObzsbB97lJ8C1zaTnduaGbtS8626+cHV07J9ycnLfNmpCD0LvZsi3MYA5rl5fNBv9ODs9aR9DUSIdSz6LYVhDQUEBIqBW6R99y7xMJpNgGNb9pnzEiBG/FovF3fWP4+Pjwdn59mswaG1thdOnT8OsWdy5gLnrO1Tm9XvHFZlMtjMhIWEOKp9z70AV3w8ePPh5dXX1SpVKZbuaBkNl9bg4OAQ4BDgE+gGBd7PSDAJGQ3aBsAQDNjqWLgU/sD5Jo4CAc3gIXCQDYaZ2L7jhXfdFs42dCUGn94NIY/tklZ6gbXdygUtjp9NaFp+fl5f3k7nwo7efKpXqzhRyVAe7R1KYlJQ0Gtm5dXV8y+bixYt5IpHoCWM7wshksvESiaREIpFAYGCg0Y0UzI2Rmzf4ETCq44olYfZGEpHeH3/8EY4dO2Z2WR1LfOPmcghwCHAI2AMCiDAI+fwPc/PzUQvNAR/LkxNW4nzhuwzOJx0wDUzQnAB3HD1Ps/74VjAPGFoP7kwLTGFudxTtNrQfiwbqRif4V562vmEzNBp4fLgweT606emnCwsLbdaWdEWK/KKBxz9jMBi26XTUdxs3bryC3M9OS7mMAzsCw7B2hmUPAZ9XsGbNetRTsUeyiUhiWFhYyYwZM0Cn03W35eMGh0BvCPT7m8S+SCIqh3PkyJHvKysrl3Cnidxm5RDgEBiOCGRlZc0nWWoL8PBJq1at7040GMiBkmkEOHWFz+rJ+dT++94JWss3lJzxgyDeoKOB8iDaRdP0x+5S/TU+BwJKD4Jj+83WcgM9ukSOUBkzF9q6dD12J+sP/xITEyeJMfprhuAzJAZuGAYUTdNXSIbx8L1Y6iZsbwWaxweN1I1u9Ryh1UjcxJi2q1LLEolOzs4/KhQK/S2/EEkMDh5V8vzzv+oPVzmdQxCBfiWJ6F3bQw89lBodHe1+Z6bsvTj21hJwCGLOhcQhwCEwTBHIzs72WLt2bY/3tsuXLw9YvXp19wnRQI+0tJQtgWTrk5N0x3DACdjFmwLxhkP94tY5LIg+hwWqPXh6l9m6u0vsbMemg2vVBXC/PnBZ1XcG3eoghSvRs4DCsI9zcnL79dQ3KSkJ9Yv+RIBBuLSr1YckCJDWXwFhaxN0SVxB3NYEIr3mrjVBZYLQ6JC4Qn3wWK1G6sYHhmaBYfXAMnoCx0UC2sAPmTwN4uK494b9sqGHmNLbJLGpqQm+/fbbkpqamlaBQPC4uQWz78RHJpP956WXXnqqryPtO2w/x50mDrEdxoXDIcAh0I1AVlbWKIIxHOvU01kCjP21Vk8pijZu3GNP8KzITDpEsMyNLpY3YSp7ZoSrrg5+dHwYKIpp9+Jp2TjdwdtlzKzldzV4wkkiEnzJdpikO36X2n14NLC1reB3ecAPV7v90vKFUDlhDugI8oOc3Px+7RiWnp66mI/Bn3xqL4LHxbNgaptElmUB/aMJEii+ECi+AMiudrgcPQvcwsbA009zuYjW2sNDWc9diSsdHR3wj3/8A65du+a8efPmNksDN5Ykdn/z6eiA//u//6ttb2+P6KlRuqW+cPM5BDgEOAQGEoGUlJSpfAL7K4FhrsAwAj0G7+fmbsgbSJ/utf1OytJ9BEHodZggXAJdvjpcAAxFAUby2OnUSdaDbcat7e95zB8q8IAalhC4zdHtFTnd0Q7wFOMPbS0iGFlRYm2zZulrdvaEa5GxFa1aauw9SSdm6etpkkKR6k63U9f42i7S93IZ7tRqnYQhRBjLpyyA+Gd+Bd7e3oBq4XKDQ6AvBO4iiUj4k08+QW3znIVCYatSqUTZVmYNmUxW8MwzzySFhYUZPf+WbWsQVKONcoIcAhwCHAJWQuDdJHkKDWxWm4GZdCu5AKl+d+niz1iceAkjeU00SfIwmpFogH1tw4aiv1rJtFXVJCUlHsMwfINIJNqJ6TtrgceHeMNBkLDWTV5RY45wSDgNWrX0Xh6f/6WvvnqNgO7iN5HuMIc5Dt/hM8G37CQ4t/xSZNqqgRqpTCN2Apxh4Pzkh0HdqfmdUqn8yMipfYqtWJEevGpVblVGRoYTOiB5Jy2FCio/SkitHHOz50ioGx0Di5fK+/SJE+AQuIXAfSQR/aCwsLA788lcktidqScUFixatCghODjYJLSR7dzcXLPJqUnGOGEOAQ4BDgErIpCRnHiGNRgCOxkY/eGHH3Y/pJMnJMQ4OUuOjTx9AK5GTgJgWKBZ1tChp+YWFxcPXJ+73uPuLseSlZXxtq/h2qYWngc8bNgHPKCsgtYJ0SSgKJptYhyYRi32iaura6pCoVArMhKrdQbGV6DXEj7iLqgmR8DYvV8Bzt58a2erwWAY4OzNBGG1qzdcDhnPAEGAvrMrd/2mP2VZww9UvsbL2bEZ0+sddTzRB6S+cwlG8l1ZgsAjj/wAPMOd1XEst3gudh48/sob4OPra7kyTsOwQaBHkvjZZ5+BXq+HhoaGaIZhNBs3bjSpzL1cLn8vPj5eMWnSJJOBRLavXr0arVKpTOo3abIhbgKHAIcAh4ANEEhNTX1GjNH/pjGcJihD90OxNgZ/XqlUfmkD8xaZyEpP0cXCeb4H0wRiuKu5iFl6aRagghcK5cyIZg2Nn5FIJA/fmX2LiJOnk7g58Oxhx0vjpoNjcwMElx01y5Ylk667+cCN4CgIOHuEvTg+zgCAaRge8fSaNet3WqL31lyFQkEaOtoOjirZE+uk6YDymHjoJASACQR/JTB4dfyerVY9KGnyCwF16Fh4JUFmDfc5HcMIgR5J4q34P//8c2AYprK6uvqpjRs3nu0LF9QYXCAQRAPA6/PmzXvdHJKIbOTk5Jh9itmXj9zPOQQ4BDgEbImATCYLlor45ykDVUcQmEDL4tvy8ze8YUsfzLW1IiOZimNOEm6s5SVo0Ju4n8iphk6G3/SHPJXPg3x6Jy35un/lKQ+8ox0k2g7bnyIyDNSMmQINzl5XeIyBXLNB6ffOO+kT16zJPWEujj3NS0tL+cj7evWbvpfOwaXYeDDwBC1qip0nxtnjEYe3Y3yGtoq5LicXqJ44G97krpmtgudwU9IrSURgqNVqVPD6RHl5uby3q5GEhAQXHx+fDG9v7+6j+MjISAgKCjILT44kmgUbN4lDgEPAThFITk6eyTDMy444xGsYeHdDUdE/7dTVu9xSZMio+fQBggeWE5bj+GhoxJ3XrMjZtLy32FNTUsoCai9EeF+tsBlEiMBqBGJod3aH6yHj9Ixef3V1UXFIfzqQJJM95o4z/9KKHPidWv23NMP8wOeTo/gY9rJz/WW3wIt3FxY315dzMfHw6Euvgd/Ikeaq4OYNYwT6JIkImwsXLsCWLVs+ValUPX77VSgUqCnzqokTJ6bHxMRYDCdHEi2GkFPAIcAhYCMEUIFikUiQwzDsdYZhmxiGacQwTEgQmBeB4Z4kQ/tjGHgDjrt16el/bygsfMlGrlls5p305H2jsLoZ4+lyi3SVEyFQSQZXXm9RT960aVNLb8rSUlMv+DZWh/rZsMvK1VFR0OIdoMX02htavig3NzdfZVHARkxGrfZEJLabwDERRjGNDJ8fwG++jmlcPT/yPXvkLe/mOiO09C1SOzIMeDMXwFNPcSVv+kaLk7gXAaNIYktLCxw9evTc8ePHU4qLi7ffqyQ9Pf3Dhx9+OGHMmDFWQRiRRABYqVQq/2AVhZwSDgEOAQ4BCxBIS0tzIGlqq5bt+k1h4ea7Pr2XpyafdWppiMQFQtALREDzBMBiAAJNFwibG0DQpQZBZzu0eI6E696Be9bn5c+2wBWbT12VseRSAFsXGMFcMst2GyuGvcLpHWoNHVFQUHCtLyWpqSnnfZtqwkZW2O5ZuhYnoGrKgtZmHRWr0+mqN2/ebOjLT3N+/vrrrwvdXF1Vgq72/UKxSOlVccqJ39UOFMkHvZMUakOjwUDTK4QG3aqoI9+bY+K+Oe3OHnAxPBaWpKZbRR+nZHghYBRJRJAgonjw4MGS06dPo4JVSpVKdVIul+eyLOv+xBNPvI6ul601SktLUXZ1x44dO1apVKpuxsgNDgEOAQ6BgUAgLSUlV8AnksU36kDt7iPLycnddMsPmUw2QeIoPj52938wHOs91+BaUBRc8w7ckZeX//BAxGGJzfeyUg6KMP3UydrD4IQbz59QB5AdglnQqOP9tqCg4BNjfEhNTSkb2Xg1wteGJ4nIr4tjpkCT1CMzNzd/fV9+KhQKXKduO6hlYU5BQcHdbU96mYze7Xu6Sps9Gq7qHWovCSUdv7z1vBIRA20uXiXX1Z2TPaROJX7njkS6td4s/aMXCIGvMy9xiMUwOBvzEPw+I7uvsLifcwjch4DRJBHNbGtr6/536NChMxcvXmx8+umnp4pEImFfHVXMwR3Z2bRp0y6VSjXXnPncHA4BDgEOAUsRWJGStEdM6aYHHt9JXBw7DVod3VA3qm239KalpSg81I3vBZ093KupdqkbXAuLbrxBE1MHY1cpVNaMzyffcOQT+aOp8+Jgpu82ee2sAH4SzKY7NPpfGQyG3Rs3bmwyZj3Q9b3EUXxy3J6tfdBuY7QZL3Nh4hy4gQufLCoq+m9fsxQKhcTQob5BEdi8nJz8fX3J3/o5IoneEofWkJO7QKjtuj3t3PSFoOcJ/tje3pmEinTLZDI/Zz5+1fVqBTQGRwGp10Pgqb3goDGvTuWpWU/B20uWAY5bvRa6saFzcoMUAZNI4q0YOzs7gaIocHJy6rdNh76BVlRUaLdu3fpXpVL5+0GKL+c2hwCHwCBEQC6XL5Rg9BbPuss872uVeL3nSGgIGQ8sQfxxzbr1CSgk1EHFGQx7Iw5/T/YWYqt3AFSPiups6dIFGEuU7BWy5ORkkQuf3hvBXooJoh9MFOtZFzgqiNGqm9SjCjfffT1vTGxpqamNAbUX3LyqTaq+ZozqB8pcDRoD132CC3Jyc1OMUZSSkjJyw4YNNaiepDHySOb555/nR3m57vKoKp2mcXQBtW8gAI6BTiBe2dmpWX9HFxds6dKl/k6OYkVXq3qNk0R8MPjkXjdHTbuxpm7LIedOT38MFi9LBJLsdauarJubMPQRMIsk2gqW6upq+Pzzz7eqVCruxa2tQOfscAhwCEB6eqrSs/GaLODCyW40qqKmQaOjK9A0E1dYWNhdADslJeUJN636y9BTex+IWNPIUKjxC23XAeGTl5fXORSgTUpKes9ZTChm6w+CI9sFXSC8XUOxCSRQQoyGLhDUthuIEFOuYu/EJjMz80mHjuYtESV7bHL01SJ1h5rRkyrKq6+N/uKLLyxP5e5lodFVNdPeUkNjhIQisEdaWtqrfH19bygUirsqla9Z9YHK0Nnxu/fWrhcuz86kx+zagpM43t0/WuvkDHxNJ4i7jCONZdGz4dHfvAkj/PyGwhbkYrAhAnZNErv/OFdVwVdffbVJq9Um91evTBvizZniEOAQGAQIZGSkKaSajpWhJ3Z2PzQ8M+1R6GSJp/Pz87fecj8zM13pW1Uq86nrOaGjw2MEVARGda4tVDoOgpBNcjEtNfVjMY99TUBrWB3Ox3AMx6SGJqaZdDewGP+xVevW/WSSwnuEs7Oz3Xia9utRR3/od5LIAgZlMx6DZq3hqb4KnC9ZssSRoijCwcHBj2TpHwmh8I/r1q1XmBJrRkZGulDflaMh+Xty8zbM6W1uZmamlNLrE5xwZu2okr1Q6xcKWmd3AHQRz9AgaW8Bv5+/yPSmp9nLH66Fjoe35cmmuMrJcgiA3ZNEtEanT5+Gffv2Fep0uhVD5ds4t/c4BDgE7BuBlcuWHB1ZfiS2NTCCbhE4tHXxROgUsQx5nZ6cPFNAQI60qW7ardPGO6PpcnSGirHTYXVegVU7Z9gbYsuXLx+5evXqq+g/MUw/ZtWq3O+s5WN2SmKzf91FFzcbXDlXh0VDvdsIRV7ehvcf5D/qrSwA6gRQdAhDEICzQGkpWp1bWORmSsxpaWlPCihd/upClVF1GNNTU4uFLLWUJUlwvVwOvlcv3H7mVTl6MugdpYCSfJxbGh7oBsOycGbmE5DAkURTloqTBRgcJBGtFMp4PnLkyLqGhoa8wf6uh9t5HAIcAvaNgEKRNIpuZ46Rer1ESwg+WltY9PYtj7Oz02eTBsMu7wunwKOptsdAKB4fzk2YC6SUcOvoIHRarXYKhmHoGrNmMCauDMRqpaYmJ7qomwrDzvWeFGQN387HzoMmjL+ssLBwY0/6EhMTvVxweo/35bIw1Ne5U+qua/IasXzduvx8c+0jnQRBPMqy7A+9lQbKSEv72Fl9442Qs4d6NNXs6g0NAREgra8G37qLPcpc8o8AYtwUePE3r5nrLjdvmCIwKE4Sb63Ntm3b4MyZM31eCQzTteTC5hDgELAQAVQPEYB5V2zQPUEDptWSvF35+QXdiQwymWwRSZI7BDzyE6/q8hdGXH1wUkWr50i46h9Rp+MJPxIA/WsC2FCaIAEwvAvTdpUDy9AsX+CF9NIMHOkw0J8olcpvLHR/0E1funSpm1gsfM9goP9bWFi4484AkpOTf3QEKj6iZA/w9OaVfzEWEHTK1qbRv1ZUVPTXe+cgH90kDt87X7s4cUTlabg0Zqq+3VG6bnWB6j1j9d8pJ5PJJGIhf5UAg1cITaeLmi8qys8vSHqQrvT0tA9dO1sSgk89OIkaffs4M+tJGLd7K2A/54QbSD7wKD20uPlAw9hp8OaSZea4y80Z5ghwJHGYbwAufA4BDoFfEMjKSk+W3KjbwNd1QZPHyLNrC4qikpOTFzngoGIpg3crxYbz+bzL/k01MKKqtEfoKJaF8olzgXZw0jl0tAnQFaFL243ugskGggQKcMCABfbnciQtvoHQLHHXrlVtEg2XtUBduqim+v9lHaXPCdUtuEYgurxmQ9F9fVyXpySyYkoHocd39is0Z+KegHY91WMtx5SUlFckGP2/kYe+g2YnN6gdHVP6QYFqnDkOZSXK/kKIxa9Ib1zD3a+cB4rkwZUxU250UuzUwsLCHo8B09NTNzhr2pNDT+7u1WSrqyfUhE4A3/ITUB8xoTvnmjDogGIY8I+ZCo888qg5LnNzhjkCg5Ek/gPDsKSioqIHP8AY5ovKhc8hwCFgHgLddeycxJUOLQ3uDc7e323YUPDo8rTkVr+yY1KdyAFuBEV+TFPUbyPOHgRxp/o+IzoMh/KZTwCvrQlGnT4AQrbvRFmUOFEaO48mXTz4CoWCMc/zwTXrndSU3dL2G7P8Sg9Bl9QdEaXrq/ILu09W7xxyuXytRMjLCjm1D8R3FJ62ZrTd5dZiH+pqIgQPFRYWHrxX9/LUpO8DSg8+7NzZCo3OnlA7amxNC4PFbdy48YopfizPynqB33bjHyEle4GH33yqimzfCBkLTSPDz91oUy/sSWdqavJaF4M2K+x477lAqP80ytJu9g8Fl5qLIG2shUa/EGjzCQStUAy/lycDQRCmuMzJcggMnjeJaK1+vm4GlmWjVSqV7Xo2cRuFQ4BDYFgggK4WncWCa4RBj7VjvIekUulBWt3SFHxqr4Sg9FAxcW67gWH3knz+Qs/LZeBVe/fhDzq10YmdgK/pAJ6RpaBRu77Lo8bq1+YXCIYDyNnZ2VMEnW2HIo//2B1up0AMlTHx6tW5+VL0v5OSkgr5fH7e+vXraxBpd3cUtwoZAyCShDPW59DNLl5QEz7x/Kr8woie8M/MTPvQ59K5BN9rVeizByrHxUGr2Dk9d8OGPFPWa0Vmui78wDa+gLn/i0NtyFhQu3qfa9Czs+59c5+SkvKeM6NXRBz9wRRzd8n+P3vfAV3Fda39zcztTb2j3pAESPTejDGOHTuOY17iksR+jokp6qI7iRJsMEKgRkl4f2znJSbFeW6JY2IbG9uA6V1ISKj3Ll1Jt86d+de5WIoAge6VroQEc9bSMtbdZ599vjOSvtlnl9qIyZDETMb3nn5u0DqEifcnAmPRkyiQxPvzWRV2LSAw7AisXr060FmjLAcoTiyVy9PT002JiYmRKoWsIPrIhxQrlqI8eoZRxlmkruVX4dTRNGSbrk59AFqpfNWOHbt62/0NWekoVrBp4zpu4pfvU8y3JNoEoGj6gx1tFvoVJ6loO0/Tcgvo/3k9Y8fPly9fzvj5+LyoUUh/F3LuSyi6Ohy+s2uTF6JVptonMZtjGZEocMvOrBuKCb6Skvixb9G5h93bGlAWOw/dKpeP6tu1z+7fv99mY9ampZ4MrCme7ll59bb2l0VMQYuHX3xGRubuvkLJyclrPYydGWF3qMdpCyiVE2aBConCj577sS3igoyAgBWBMUUStVot9Ho98ShebWlpWZydnV0nnKOAgICAgICjEPj5z38e7iEXF3FyJb912/beGn1JSUlRajF90aPonMi9tR4iB3m0DHIViiYvxKs7dt2TpXJWrFgh9vBwnmw0sltoip4sYU2qsPxv5H2v6lvcfFAVMaVEazAt0EiYPTRrqjPLNRu3b99uJWFWHRrV255VV5f7VF9z1FFb9eglcpRPmtOoFclj5DxLCl5WvLorZ0LfRTalJf/dr+jcD4zuPmhzH/d1c2fX9/bt29dmjyEbE1drDrNEEQAAIABJREFUg8suq51b6m87rc3NG1URU1tbdYbAvXv39vbf27Q29VhAwanZrncocWOLLU2+IWiMmIwVq1bbIi7ICAiMPZLYc2Zvvvkm6urqguyNCRHOXEBAQEBA4E4IbNiw0kVkEO3nKWrRa1m5Hj2ymzZt8jGZdEFik/kTCcWrAk9/ARWGfvVZ7R+OxqDoX77+esaWe+1kEhMTX1Iz/D4Ra6bU+i5K2tFKObXWQaq/sfHMNdIzWSR/Nysr+wcEA+I9vLnrSUJCwhK1Uv5Z7Fe9tcwdBlfxzIe4Fp7RKRhKydKi372escPadrFnpKQkrXYydu82iyQXRS4e04l32d7FN6clG8Pyj0uU2tY7Ts2fsRR6seL7GRkZ76enpXlazMYDbk2Vi30rCodcVLxi8kLo3H3xs5destd8Qf4+RmBMeRIFkngfP6nC1gUERgCBTalJuRRNvyxWapzT09N1PUtuTklqA3hnk4WHTMIc9bpyeq5ne+OQLcqf8RC6GemszMzM4S8GOGRr7VPwi7Tk8oBLxwKl2jaUTl0MUVcHwovO9pZoIdr0YimuTVms3bIrxxqPeKfxSmrSed/Cs7Hu7Y7LWbTGI4ZOOMeJpGqaocN0LPtfu3blvNPXjvVr126TGbs2dIpkH+zalfXEQHbe/DkhvVG+nvroM5+Laf7OLxYczaBo4lyYZQrwPAev0svwau6/Fqe9dlya8yh+8tLLUCiV9k4V5O9jBMYsSayvr5+3e/duaw9VYQgICAgICDgKgU1r18Zt3bHj/M36NqUmN/GcRU6DUkbkH4O8n+xme2zQqZxQNmmeQU+JPDMyMmxrwmvPAndRlpRtcW9vTA6+chI1QdGo9wv9SAw8HHXiICNmzb2WdZDM5vHTm17dle05kLkJCQmPqBWyf0488g9qILI1kK6ez4lttb6h3yiN3XEWibRlS2a2/81zExMTZ0rE4q07MjOX2Kq3Ry4+Pt7DWS6pDT99SCQz6m2ebhJLIDab4KgYBLNEhoIpiyCWK/GzlcJ1s80HIQiOrZjEnvMi182NjY1CAovwAAsICAgMOwKrVq3ypyhKt2fPntb0NS/9j3tl8YueLUMLhyb+pMJZD5ubDOyEPXv23L4q97DvbngW2Jia9I57Q+VT6vYm1IVNgkkkAXgeIZePQd0n+aTN2RNV4ZNrXs3OvSFZhNRRNHW27+Ml8g3btm3rzQ5KSUlKU9PU9phv/jXk61ey85Kpi9EtlkHVUo9Wz3G/z8jI/JkjEVm7NvVyUPmVGI+bsuAduYatunRKDUpj5+ORH/wX/P1v4cK2qhHk7jMExqQn8dChQzh//jxYlkVubq6jXrbus6MXtisgICBgCwJrE9Z8JZZJI1hQ/+fc3vRyWP7xIROUmsDxaPINObA1M+tZW2wYSzLJycmucgbHKIqOBE2DMRrgU3Aa1RNnw6e2BJ4Vhb3bqQ2bhA6vgJYWg3lRbm7u5b773Lw2pYsSiZ55dVvGh32//0r8yj846dqfCSw8KxoqLgUzH7KSV4tYynWauUezsrIc1nua2LYxLaXcv+xyoHu9XSUVh7qt285v9g5E24QZeH7FDWGXw7aeoHjsIzAmSSKBfd++fSDZzgJJHPsPobADAYHRiMD/vvHGsoqK0peN7R3+HRyuacTUk1FnPhdLWDNIi72GkBh4lVwG00/du9vtRy9ToM0nGKRtX4uZW5aXl/fJaNz7UGxaty4tSd3RkmVwcoXFYoGaNSL4xKfQunjCVdtyi+ra8Fg0evi3cBR9oltvSLClt/XmtJSO4PzjGk0/+my1vcVjHKrC4+BcfQ2d3oHVW7JyHe5e25yc0Bx07bybU6vj4iht3V9/ctY6j7MfxoInliMkJGQoqoS59wkCY5Iknjt3Dl9++SWMRqNAEu+TB1XYpoDASCOwZfOGr3meF3MS+QKS0bppXZop6vRnYrHZCNLGjQdgT7Ztc9B41IwLB2dma3QW/o8sy/72XqzQQEiis7Y1K/TiEVRGToFv0XmIrWj1PwhxaXXzQaebNzrcfc+/lpk1+U5nvXH1igRGIssIP/+VVG6yPc7vZp2FM5dZTBTdKde2OmudPf9v+47Mpxz9jG1em6INu3hErexzxd7s6o3GgEhIWBOUbU1QEAIpEkGjbQUpB8SwZlAWFs7dN5Zh1EtkKJ8wG2Gkl7UdLyY376lk2hIoQiLw1FPLHb1dQd89iMCYJIk9MYnkPARP4j34VApbEhAYJQjEx8dL8/LyjMScjSlJWhFDq8kdp5aj9mrMulVRA7RK69lGt8oZFdEz4Fl+BXXhky2dJvap7Oxsx9dzGQW4JSYmLvM0dx8Mv/C1lRoOFA9EWtMRomiQyFA6ZXHJluy8sDttY/Pa5CLP0ivhPvXlg96tVuOGsojJLRBJSiiGntFt5n6TlZX1q0ErvM3EXyataYs4e9hZYjGjKGoG9C6eoDraQF3JB+/uDnj5gFzJ851aUC4ugE4PXqW+DhrDwLWhEs6t9ehSOaPRPwJUyTVQQUGYcPKTG7LE7bG7NnA8THFz8OyzQvcVe3C7X2XHLElsaGhYQVFUY25u7gf36+EJ+xYQEBAYOQQSExO/y1CUp4XnO+VyaZBHeUGGf9X1nBNyrapXOUOlv32SMiFC7W7eqI6aDj3L/zpz1670kbN+5FZaty411Vnblhl2aeDiEwSTwukPQtnagG43b2gZyes7d2ZtJNYSgq5hUMbJVYu2bdtmBTotLW2jlKG2+BWeYdybawbc1M0ktU3pDJfudjQEjkeFT2iRWCT6kjEZ53Tx1OPZ2dk39lgcUPvAAq+kJrUFF5x0rgiNBX/tGujaaohN1neOGwYhyha5AiKDvpf8mRVKWCbGgnd2AUwmSA5/BobnoV/0IGSwwLu6GOrWJtB21uus9wuBIW4env3p8wNvQJC47xEYyyTxSl5eXsx9f4ICAAICAgIjgsD6lMR8WiT6hVmnf10sl4/zLMuX+9WRJh1AUex80JwFYZeO9dqiV6hRETkFnqVXoNJ1oCxmNkwKdb2RYl7r7Ox8296uHSOySQcssm5d2lqPxqqMwOJbqgjdor3Z0x+VIRNAWvTxEtnf29raV/TF5RdpSYVgpMv1FmOAxML9yUSLKSVlcYr55uMBLe2WyFAROx9muRIUz1kJmIVmjkr1nXNNahdDm940wZb4xwEXuoPAK+tS/8Sz7DNUSTElK/pPwo6tOgmJ5ngeNEX1kkdCKE3TZ4N3cwfAw6+mGO51tnlV9XIVrsXNh5GWQKPRYMaMGYiJEf6M2noe96PcmCSJnZ2dID8ov/3tb8sZhplnsVj25+bmPno/HqCwZwEBAYHhRyA9PdXdrEOtgeW75LC4cIwIvoWn4dlaD5YRo2D2w1ZvmG9pPmSG/3QUIb1+tUoNIUEmEy36LW0yzJJ1d8aZJXKLUa7YkJGRmTv81o/sCqSNnpeTqjro7JeeakNvd7l+jagLiES1X/gVMW9RGix4Z1d29tq+gqmpqdEw6j9TKmRewReO0CQbWqdwQsDVM3C5QxmiFp8ga31G1mx5R2tmN4lEIhnHcdTu3bsvrUtNfZKjqKLMzMwbsqmHA6W0tJQj0vraufIzJx2u3kogaRqmqTMgl9CIKDx9xzW6lU4on7wAP/zpf/fKnTlzBlevXu8n/eyzz1qJozAEBPoiMCZJYt8NbN++3fq/PM+/n5eX933heAUEBAQEBByNwIYNG4LExu58pYhRdNJi0Cx7we/SsViRRAKDVI66kAnkzhlgRIg4fQh9EyqIR5HElLW5ekPT2QrvmhIY5ErUBsegXe2G1i6d8/79+2/MUnD0BkZY36bkhD3uDRWrxvUpd3OzCSapHJXRM9AqU34tA6JZC3/u9azspT1y65MSDGKLWcrLlYg8+wVk+i40+ASjKjjG2hJx/LF/9burLqUTSifN7Xg1M8t5hLd9y3Jr01Lz5SVF0ZLC/GE1xTBtJtQwI7j00g3rdDq5Q9HZBlYqQ3HcAvw8+QYOfoNsT8WQ9evXD6utgvKxhcCYJ4mkDM4bb7xBSOJHFotleVZW1uDT3cbW2QnWCggICIwQAps2rudUNSWUWKlBEy3tFisVSp+yfNT7R/KgKA48R4VcOEqrDF0wyFSQDeBB6zGbZDw3uPmhlWec8vLytCO0nWFdJiUl5Qeuhs6/R1z46rbrsIwIBVMW83qR+JJIJF0kYo0lrIU/ZgRFUm7D5KzxiG97vaZF4wazTMm7NVTCtyyfanH3Q3nklK9FnCUksOic383eROJduxq7QGdw8QzbunXr0CqeOwCltNSU8/KKklhp/o3kzQGqb1FhmLsATnotAsuvE9LqwCi0eYwDJ5eDNpvAqF3w0gB9m4nTZeXKlda/qT2DxNsuWLAA06dPHw6zBZ2jHIExTxJ78C0qKsK77777Vl5e3gujHHPBPAEBAYExhMCmTWunUGbLFxTPq3mapsQKtdys79aHXvgKpZPmmXQsv1DFmf8advqzANkAvXn723a7mw+qo6axWiM7KTs7u2AMQdOvqevXr93g0lq/LeRK/1esXU7uKJk4m2dMxg4tz0RbLBZPmUym2rFjx9GkpKRcNWVZ7VZeSPs2VqI0PA4GtauFEdGmiJOfyet9glE3LgJmjocXb0LQ2cM32EBIYtHkhYZ2mXzpzp25R+42likpye9rdF2PMYc/oylqoDzvoVlLyJxp7gLAxRVi1oSgiZOx9JHrUVi67m6bejaTyiESicR69dwz8vPz0dXVhaCgILi4uFg/F8b9g8A9QxKrq6vx+eefH6ytrX1dJBJdy8rKGjj17f45Z2GnAgICAkNAYOPG1PGMiTvazaHCyclpjtmg07s0VYPStqMtMLKzw8gmeMgl/xN24t8iUZ/exLYu2eIfjirPwK6tuXvUts4ZrXIb16/b71JX9pJnbRkUt8n2vjTtQYtZpnhfwpqn8jQd1GXmDisthgOv5v32fzZv2sBPOvzuDSVeeJpBU0Ak2+Duq7PI5CrewtFeTdXwvXbhFhgaAiJR6Rd+Zkfmzml3G6Ply5cz4WEhZtm7f6VoesiNemzajuHBhxE2dTqWLn3IJnlbhEjs4tGjR/HEE08gICDAlimCzD2CwD1DEsl5XLp0Cf/6lzVOJSk3NzfnHjkjYRsCAgICowiBDRs2hIjNhhJOJOJps7mb4rn232Tl+f9izctX/CoLo1wH2df54rzHOJGcdUtPz24fRdu125T4+PhopUz8uaajxcuv5CLkBt0NOkhcYX1IDNwrr0KhbbPGGl6bugQ8Q3W9un2nenNqUmfolRMqlba1d163QoOSSXPbX92Z7ZKYmPgDhVT8B5W2WRl+6RurjFahgVmhBngOrf7hXKtMvWfnzl0Jdhvv4Ampyck/FYP7jfjiWX9pbc3wuhK/tV3/vacwZ/5CxMXFOXQ37777LqZNmyaQRIeiOvqV3VMksaGhAcXFxWhoaDhYUlKSlJOTcz1tSxgCAgICAgI2IvDKK+siWZY2v/766/3WzSMkUWQxF5t1uly5XLkNKp7TtrFL1BLmT9FH/yka7LVi8dTFXJtEuTMzc+c6G00dtWKJiYmRKqn4aylrlPlfPKpW6v+T8V0cNQM6F8+qcUVn/d2aa617INUqLi/8PtepN86RiEV/9a8uCvT+tgal9XMApVMXG5sYaZpKKv+GM+s/hcWioyVSX5rnKY7jGmBhO0HRNG8xn3w1d9/TowGcDWnJzRSodrqkKFheeGXYXYm8WALTA0vhGhiCJUuWwM3NzWEwCCTRYVCOKUX3FEnsQf7QoUM4ffr0E0Kh7TH1LArGCgjcNQQ2btwYzZpNb9CsvtlJws8w01KN2WK5ZLCIG0UUAkSsSWkQS2sAanVmZubFhISEl3Nzc3/bY/DGlITTQQWnp7oMoZdwXVAUqn1DS3fs2Bl614Bw4MLJyfELFSLJwdDzX8lUuv/k5DR7+KMiYvJVTXtjZFDBSYg5QgGBq9OWoIORvQYaeifW8Bu3knzatb3JWn/SGms4/UG2m8dvXs/duyU5Ofl7AEjNl8csFotXbm7ur282PSEh4adqCZNlocVZr2dkbHHg1mxWlZyY+CItoh+WmM1PilqaaOnZUzbPHaygkaLBPvgwlj7xJCIjIwer5pZ5Akl0GJRjStE9SRKbmppIfOKJsrKy3uw2oTzOmHouBWMFBEYEgYSEhB1OCnG8GCzlxzdKSukABJtLoBW7okkvhZI1wqW+AnJtK7o0rmgOjDb+ZmeWrK9xaWkpm72ba3/pX3RWMlgvItHX7uqN8oi4tq07c1xHZPPDvMjmlKQrEImiQs9+AZX+er1EC83g6vQH0UmJN4ot7GwVq3s87PwR0DyH8uiZaFS752bu2pW4bl3aeglrXi4BN3X8iU9QEzgetb5hhTsyd0bZavbatWkfe9WXPWySKU1dUmVlJyWak5eX12Tr/KHK1dTUxNM0fWLbtm2/W7ZsWVxjbQ2uFV0FfeEspFUV4MVi8FIp6K4715K01Q4LRcE0byHg6g5vTy889Oh3oVKpbJ0+oFxtba01pGvevHlQKpUDygsC9wYC9yRJJEdDiKJe/59qOH/+85//mZub+9i9cWzCLgQEBASGgkB6erIrZ8BFDrTPfNNx2hldYBgGtZQXGnk1Ks3uUHV3IjD/xA0JFA1B41HhHXI1c2fW+J71N6cln/MrPh/n/u3V6c12kZqIBpUzzGIp3OrKrYSov2GmaRROe1C/JStPMZS9jYa5a9asmSu1sGtkGtUTYac/lym/LTDO0QwK4xaQ+2WdgWKaGKk0kKFpqOsr0e4bDIrj2l/dsdN1+fLl9DvvvGPZsGFdulrb9iu//OO4Nn2JxWy2vL09J++ntuxx1apVYR4y0XlZS72y09UHHSY2aM+ePRW2zHWETE1NTSTP880ZGRmfvfzyy3FOTk4oLS3F2ePfoLG6CpDJSIFfSIoKwFwdWlK7RS6HafocOIWGYc6cufDw8HAoQezB48CBA3j00UdB9iKM+wOBe5Yk3nx8TU1N3BtvvFEJ4Hhubu6oiFe5Px4xYZcCAqMTgVc2pDQ60UaPRaZjvUSQXGu+L1qKmCP/gKgfMmeQKVEUtwCv7sy2JiGkpaWtcdFrs4MvH2N6sppZkQQi1mTddHPgeDR4+oNk53IiEYJPfQ616cZEjr7o1ERP52rUHp9l7spaNjpRs82qzWtTP+WB6TRn4aXdHc7q5jqoO1qg1mlR6RcGV20LyqNnWLp5ZpuYZ18hHWyknBlmSmQU8xxFei7zEvliljUdlLFGdeiFI6gKnWQwKVQHKDfvl9LT0/tn2jeZt2LFCnd3V6cfd7S0f9TY3l5CiKdtO7BfKikpKYrjuP4qfPu+/PLLkh5iRUrVtLa29paS+dsf/wD+0L8h7hxcmUze0wvGWfMwb958hEVFQy6X22+8DTMOHjyIkJAQhIWFYaQytW0wSxAZZgTuG5JIfvmTMjkHDhxgAfT693meX5WXl/fnYcZZUC8gICAwyhB4ZV1y3QLLSW9X+j83Dh9T8+BUXADvRvI+2f/o9BqH4sCY7pLqOqeYmBiK1Xd1SNubFSaVE8YVn0ddeBw4HpBoW6FzcjexDJOqNOrzxp/+DAOltzZ6B6HWP7J4a3ZuxCiDyy5zNsev3GKkRA9IGdpf097gD4aBTuVMHGewMAwYnodeJG0sL6/wjQjwyzdSdCSpMWmkGHg1V8Gv5DJKx0/jnHUdtEd5ISpi56FZrr66fWd2rwfXLoPsEF6/fv1EkYiaa9HpshiaERFGREoc6lj+rV27dr3Yn6pVq1b5+/r65j/99NP9ljCSSqU3eKT76mhtbcHfcnZB/PVhu8mXRSKFadES/CwpddjrFwoxiXY8RPeQ6H1DEm93Zp988gny8/O/m5mZSd4AyQusMAQEBATucQTS1635XYi54seBVL1cyVjQCTm+5CbDpewqfBpuTxAJLPmxC2HUaOJZtutvmZm/bUxLS9khNZuWWOSq/xKxprNGDhtFUumnFMcFb92+/d+/WJtyxKfg9Fz3toYBUSVZvlfjFnY0MfR8ipIW5eXlGQecNAoFNiYn/pkWi3/I8xznpG2hgy8ft/JjM8OAp0XW6/fymBmczswF7dq1qyo9Pd2Z7dJueDVz14bNqYmtzkads+/l4xRxKXY6uaIqMKbh1by93jdvddWqVaq9e/cOOajv+eefl3l4eCyS8uzfJF1atVSnhUt7s9UjLDbqwVlYFM94yCBSqJzS09Ovu4n7jNWrVwcyDFMeHh6OJ5980q4T+cuf/gjtqeMQ51+0ax4RtmicYFrwAFYlpdg9dzAThOvmwaA2tufc9ySRHN8HH3yAsrKyeTt27DgmEMWx/UAL1gsI2IJASkrSbqWIf5ESSaVTzecpEyXBBT4cAee/hrOu87YqSOJF2/gpaJSrwdIi7avZeXcMzkpISAjQyCUVk478wxazrDJXQ2Nh8PABw/GVWp7+EUVR58dau9GN8atfA0M9BKn8A8ZsTAs/96WT3GS4AYPyyQv4Bon66527di3s+WD16tVucrl8DsdZMhWcORBSmRgcx3ezln9nZeVcbx/SZ2xel2oExx+nzaaLjIt7an8E7k7Ap6WlKSmKWyxnzbsZ1hxI6jpqOlr6nVITHosad/8/Zmbu/El/JFEsFpdPnDgRDz/8sM1nTV4Kfr87F/jXhxhMEXZWpYZ5/mKsSr19T2abjbFBkPytJLUSfX19b+sZtUGNIDKGELivSWJbWxs6O6//Qfjoo4+OGwyGBzMzM/9T0GsMHaRgqoCAgIB9CCQmJk5XKaQnAkyVVLNWinFllyH/NguXaOpSu0DV2dav0pLJi6CXyk202tkjPT29N5hs9erVMTRNu5PYZ+IFTElJWexs1n0+/uwXNhtnBgUxeHSoXFA5aS54qXybwWB4baz9btq4caMHw5lKLWZWHFByUdpTE7EHiLLIqeYOlWuGWSoVGwym/Xl5eSVpaWl/UFiMz5lAHyiprn3+5hjCtWvXzuU4bgbHcTVihlmoNHX/nDabGRIr+lpWzkC3+TecwYoVK5y8nTRvSnQd3/cpuQT1bc66Z1Kbsycqoqc1dRktTxsMhtP79+/vSE5O/i+5mFnF8ny9RCr74dSpU6FUKCGVyazXv+7u7lAo7pyHtH9PHrhPP4akU2s38TLFTYVq8jQ8++xzNj9fQxXct28fXnjhBchI4o0w7nkE7muS+G09RXLIBy0Wy3N79uzp/xXynn8MhA0KCNybCGzevDnQbDT8GjQtY1nzl7t2Ze9LSUmJ5TjuEU+55ZeLTUdkl6hwtLcyCLp6theEDjcvNASPh2/RJfTt/NEjUBc6AfU+wV3btmf2xqAR0hkeHv7bmpqaKVqt1ppJm5ycLFdJRGXjrpz0cmmtHxTIFxY8gbaOzsl79+49PygFd3FSWlL8o3KR6P2Yo/8U3ZzsQOLE82c8ZCVnWncfo97C/U7BsY+ZeUpnsXCtZka0rK8HlWQru6oVlyVGg5RnGIj1XVC0NUHTVIOy2Hlg1C7K9PT022cF9cFh5cqVLu5q5Z+U3R2PhJz/yiaEiNevLiQazQHjQVvMTRxFK3makVOchfIuugCTQg2Dszt4moJRqQFPUZAwDKQSCWRyOZTObjCZjGCNBph13bBwnPWru6vbKku1tkDyzdegSeCmDYN1doFp6kys3rjZBmnHiXz++efWIt2xsbGOUypoGrUI3NcksaioCFVVVaisrNyt1Wo3ZWRk3P6eadQeoWCYgICAQH8I/Hpt/EqeEWcFsRVSC0WjjXFjW02iv8ll4sdZMKoFpmNwoq5fgR7lJsDQakZw0XWiWDxxLnwVLbgmDkfoyc+gNOp6vTwtHn5oCpnAt/FMblZWVlLP2vHx8VmxsbFJjY2Nf6+qqlqxb98+qxsyNTXpKY3J8E7k6UPWxAQrIbCRCJD5ra5eqB0/rZxWaiLtvU4d4SeD2py45qNOnv5Tbm7uAbL2mjVrlrmI8X74ua9kMvON4ZWEJOqlcihMBhgkcjSNC4WyvgrVcXMrX92RFdhj+4YNG4Iokz5LbjEv9CnLd3Fqqe/FUKt0RsXEWS1dHD51cnL56UD4pKam/k5CYaKIoWJdm2oUfn1eDOzBqluiQGNIDMxKNXwvHoPKfONVOtFFyv0YSAcUsQxmmQIWRgTQNGjWDIY13/BfuUmP+qBoNHv6Q/rZQdCWOydhW2Kngg0KBttQD7fQMDz9Qr/5NPZsyS7Z7OxsLFy4EJMnT7ZrniA89hC4r0liz3EVFhaS4ttv1NTUrH7rrbdu/Wkfe+cqWCwgcN8jkL4xdTzNmfIf4Y5a26ERUnJSPAWTjOchZ2711pzhIlHPucLCSKBiO7GQPoVWyhnH+UnwyT8Fg8YFmoZqlMxaBj3Lbtq1K3tbD8iEDFEUtY2iqMk8zy/Ky8v7suez1NRUd8Zi/ruTvnOh3sUDXjXX4FWab9f5VBAC4RP68vbMzN/ZNXGEhTenpbQaeUqXuXPnuJ6lN6ckXAu8ejbUuf3OdayJV61oxlIYTGzytn37s9PT02VsR2spxBJ318Yqse/Vs7dk/+pFEpTFzm9ipTIJLBaDSOPie3N5nNTU5F1S4DGGY90UZqOLuq4c6pZ6yG8irSMMVb/LGSkKhZMfgPTQv/v1KLILl8CsdkJwSAhcPD1x+uuvMC4gAE/8cGSrup07dw4sy8JkMmHu3LmjATrBhmFCQCCJ3wJL4iwaGxudSZzJMGEtqBUQEBAYIQQ2bVq/jOFMf+R52v1B7jilwn/K3NzJhE6WQhethivfASlDWXsGH2Zj0S0i+SkceJZrbLfQv+rbko/oi4+Pj6UoKo78m6Kogzk5OTekMicmJnqJRPQamqa/H3L1bIxby/WexbaOyoBINPqPfy4jI+NtW+fcDTmSCGI0Gh/Iy8v7x8akNTvMtKRZYtT9wLe5arpH9bU7lgCqCp6AWq9AiGHZFRweAAAgAElEQVSptXD0M1Ka/5t/wSlPp7bGO5aG6ZSrrQXKuzx8uZpxkfV6oyk3Jy9v+/r1a9+mu7SxSoaKcqsoop0bKq0F00f7uDD7EVAXz4PSdZOHCZTBCEmXFqZps8B6eiF68lTMmjXLWg/xypUriI6OvitbMhgMePPNN7Fy5cq7sr6w6MggIJDEb3GuqanB3/72tyMmk6ld6MwyMg+fsIqAwHAhkJyc7KqU0HVqrkMSIm5FsLl80EuxHIcG2hPnxRPR2GGI3LNnT9FglK1evfoRN6Xs/fHffCwWcfbVdG7xGIeqkIl1W3dl+w5m7ZGes2nTJh/aqDtj4jiZu7ZJHVR4VjSQDcTTWxM9HerqUjT5hZm8aoolAyWT9NVJ5lcET0CXlz/h9qxLbSnNSCQi75LLAy09qj7PnzAXEi9fa+ILycQxGQzQdXQgcFIsQkJCERQUNCqSRgSSOKoem2EzRiCJfaAlrfyMRqPl7bffvkSax+fm5r40bMgLigUEBASGFQHSAYOicNpFyisWW05CjqGVHDzIzEN9qyFq9/79hYMxfO3a1N3OXW2rgwpOQWy+pdTebVUapQpYxGKURs2AWa6O3LZt26BI6mBsvtOc5cuXMyT7uOe/RJa0OwSc2smVb0pKyqvuFsPmsNOH7F6aED57+2B3ql1ROmG2ERZzCSxctIJnEXb2S1BjrPxtTcgEdIVPwn+/+DMrbqS9LOmb7OPjM2CmtN1AD2ECSeSprKzEF19cz9wnHs2ZM2cOQaMwdTQiIJDEm06F/HIyGo2oqalh33nnnb/m5eWNXG2B0fiECDYJCIxhBF7ZkGZZyh6lldTQCCKB4CNmAbqM1IIdWVlfDwaSFStWiD01ynqfaxdcPZpqbFJxZcZD1qQHijVD3tqALmePlm07s0mJnbs6kpOT98jBvWQE/ZKCZ3N5iURFuBhl1PGg6E69WD6OBvZ4Nlb8NKDE/iLRg91ch7MHqiKmcBapjCZJKe6NVYNVddfmtXv4oiI0FqtSRqb24VA22vP3kui4dOkSRCKRkMwyFEBH4VyBJN7hUEj283vvvWd9Qc7Nzf31KDw/wSQBAQGB2yDwi9Q1Hd58k2YGUzxgOzxbQCxmPXGRjsC2nbl21ePr0b1u7doDvpVXnvatvmbLclYZk1gKsdkIi0iC/NnfAUdZYrZt23nFZgUOECRXx1u3bq3rUZWSkpSlsLBJFpEYYFmEFp2GzKgHeA4SkxH1wdGo9wpqo0SMxKWhShlQPLKVe8qipoMyGRFYctEh5+4ACO1SQQq2X577XayKT7Rr3t0WPnXqlNWE6dOn321ThPUdiIBAEm0Akzz8X3/9NcnkuiFr0YapgoiAgIDAXUBg3bp1agUMLZP4YnEABm6HZ4uJNfDAWWaC4dev75TfTn7DhrVPcxznUlZW+bueQtDEgygWi33lcvkOF1378vALg3JEgpCHq1MXm7vFihk7duwYVuaVmpq4QKcztSul4oMycM4mWvIjSsxE8zzfJeb5FIALpjj+jxBLnp341ft036vh6ujpaFG7wafoLJTdnVCabEsasuUMbJFpcfdDQ3AUok99Zov4qJQpip2POT94GpHjh71VtUP3T2oPe3p6gnSeEca9gYBAEm08x48++oi40wWSaCNegpiAwN1GICkp6UOVlF4wxXLZyY1rg4ViYAEDDbrB0NaqOHaNfC4ABeKI/a+/nvHz/iauT0t7RmXofEtk1IuNUtk7nWLlYRksj1Bi8SyGNbuxNKmTR0HZ0Yywy8ftWrtHmFynloXFVW/N2e0/KAU2TEpPT5eYtK3lvNlyRSpTPMeC+0pi1IVLO9sh0XdBajJYC2BXRk6BnhHDVdsM32sXQXMkX+R6qSGt0gkanfauePJIrFzhrIcx/tSnNhemtgGWERVp8Q5EQ+RkvLQ6YUTXHepiAkkcKoKjb75AEm08E4Ek2giUICYgMMoQSF+X0GKhJWoKPMeBokIt5ZKJKLXbyibKBcfpSfj161n9XjcnJiYme4ipDJ+LR0VlcQsg7+6AW0k+JCYD5IZu1IROhFN1KQxKJ3i01NyxrMvtjCME7MqUB7R6hSYqIyPDvjo6Nuw4JSVljsFgqHJycjLou7pmKJWy9wIuHBW7dd3anpBUmiwaPx0ksSbm7Od2J5rYYM6gREg2evG0JQi7dNSuBKFBLTZMk4jXuHDWMqxIShumFYamtqSkBBaLBWKxGMHBwejq6rIm19TV1VmzrwMDe2uhD20hYfZdR0AgiTYegUASbQRKEBMQGKUIvJry0g9MMucD0VypJMxSZreVJojwsWghtmzbcduYxPUrf75FrNFs8s0/Sbu3Da4N350Mu04SF3fo5JqpO3bsKLF7E3eYkJSUFKeE5RBPU5e27spd9ErCqq7AgpNKF8Pt29m3yjWoj4jF+HO9tcMdadKgdFmvm0OiEX3y00HNHy2TLs95FM+8uAJqdW/nx9FiGkjHFXKlTMIMiH2ksLZOp0N4eDgCAgJGjZ2CIUNHQCCJNmIokEQbgRLEBARGIQJJSUkhGrno6hLjVyIlww7awn8yC9FtEfns2LGjXwaY+Zv0z0SXTizyri1l7L/QHtisiqjplla161s6jvpftQhvmEWSNp7n2ihKtHP79u3/HljD7SWSk5NfU4joTWYKpTKTySn0zBcuCp69Id7w5tmtcjUaxk9F5JnPh7K0w+ayIhGuTlmMsJOfQTrGSt/cDELhtCV49Ccvwtvb22H4OEoRIYlJSUkgtRJPnz5t7eUcFRXlKPWCnlGEgEASbTwMgSTaCJQgJiAwChH45frEd8ebi78fwQzeu0euV98XLcVr27b360n8RXLCyzKDLttC01JFVwcCrjk2t4QViVE+eaGllZGdkDGY6Xf1HMN920Gk2T/CaKTpxq1ZeYN246Slpfw/J6PuRRJz6FtwClLOMuAV8rXwydbsa//S0VGwuslzHFq9gxB58cgofArtM6ly4hy4TJ+Hhx9+2L6JIyBNOr1UV1fjoYceGoHVhCXuJgICSbQRfYEk2giUICYgMMoQSE5ODtPI6IJHTYdE9CASVnq2U0d54DQdfduYRJLwYTDo9pvNllIF2F9Enj0sIvGIjh7VoROvJ4pQ/+GqJFlD6+WPqnGR9Vt27yNdWW5tTj2AIevSUt/xryx4yqfO9qv4c/Mex4Qv3wPTxxZH79defcWx8+BaUwq3ZoeHbNprypDki2csBeXhg5/+9Pkh6RmuyT3exOHSL+gdHQgIJNHGcxBIoo1ACWICAqMMgQ0b1q3RcJ150/l8uKBr0NYdo2NRy3tsfz0jY8NASjavTTEGFZySkL7DIznypz4Ak9J5zrZt276xd93NKUln/Mrzp3g2VQ84tc4rAE3jwiExmxBxfvTEI/YYXhS3AE5NtfCqsb0m5YCbHiEBwu7LIqfC7O6Dx575MTw8PEZoZfuWEUiifXiNVWmBJNp4cgJJtBEoQUxAYJQh8Iu0+E4Jzav8uHpMouzPau7ZznuipWht14bu27dvQCVpaYkzlWb2WMzpz4YjNPG2CJcHjEdHUOTzr23L+IO9x/CL5PirQfknIpz0nQNOvThjGSS6LgRdPgEJZ3uLwQEVO1CgYOoS+Ocfh+oOiTcOXM4hqniKQsHUBzBlyTJERESOyqSVno0KJNEhRz7qlQgk0Y4jOnDgAOlVGZeXl3fBjmmCqICAgMBdQiB9Q0q6B1v/q5nUoNot91pdBS+cF0ejucMQtGfPnoqBtrMpNVkfUnRGpml1TCHvgdbr+fzy9KVgFZqJW7dutStIMCEh4aceYrwVZWNGcKdYhurIKYBIjMiz13v3jqbR6OmPdp8gRAyycPnd2svV2AVY8F/PIiw8/G6ZYPO6Akm0GaoxLSiQRBuPj6T3v/fee/W1tbUPZGdnF9g4TRATEBAQuAsIvPXWWzHFVwueEfGmDQ9bjtBiWOyygpSaMfMUuikFJLwZJ0WxqDfIH96Zk3PHDOL4+HgPjUz8uqal7qfBV88ydi06RGGzWIIrM5bhtYxMu9oGxsfHS2US8Zs+TZVPB5Tl22yFiWaQP+s7mPT1BwMmuNis1EGCxLdZNOthRB39CMy3yT0OUj1sajqd3VEWNRMvrFwNmUw2bOs4SjHJbH7zzTexcuVKmM1mnDt3DmfOnMGsWbNQVlaGhoYbX5BcXFzw2GOPQalUOsoEQc8IICCQRBtBFq6bbQRKEBMQGAUIbPvVxi5ld7VyvKkArtLrnUBsGRaOQxntjy4o+DYozR20C7kBFJG5BhP/wx27dv1ff3oSExO9pFLxCin4zU41pVL/svwRJ05tHn6oCJ6o3ZqV42TLXntk4uPjF7rQ3OGIs4chg21YcTxvvRZVNVRhXOXVEd+rLfsrD4sFyacJLB47Fz9l46dDHT0Jc5Y8NCpjEdva2kh7Wiv85L8ffvghnnrqKXLDBq1WiyVLllhb2IaFhcHHx+eGYyKk8ejRo3jyySdtOT5BZpQgIJBEGw+ihyTyPE+5u7sfSU9PH3yxNRvXFMQEBAQEBodAcnJinpMEqxZbTtJKymiTkk6LGMeZOK4dsqscL7omY0Sbt2zffmmgyWlpaT+SMdRb6pY6qXfpZciNI9urmGQ2WxgRrk1ZaDKp3cJee+21qoFsJp+np6eL2tvbl6sZfkvQpW9CbYlF7NFbGhYHQhRDis/ZstRdkWlXOqE5NAZhF4/dlfUHu2iDdyAa/SPx8trb50dVVFRg3LhxI+olJR1VLl26hO7u/ourh4aGIjY29rbbbm9vt9ZUJDKjNRlnsGd2L88TSKINp0vegI4cOXKkpKTkZzzP/4Xn+f15eXn7bJgqiAgICAjcBQReWZf8zjg0PjmVu3LHYtA9pl2kI1DNe7SbLZbTW3buXWqryZte+PEylZh5x//qGbWUvTsJHGWhk9DpOc5oosWPZWRk2NxmZMWKFU4eamV7YNEZuLY33XHL5Pq9yc0HYtYMqUGHisgpULY3Y1zF6I28uRYzG/LOVvhVXrX1OEeFnFksRcHMh7AyIdlqD/HekZqEfUd9fT08PT1vae1Iilr7+pIKSI4f7777LqZNmzakjirE7qKiIkRGRsLLy8vxRgoaHY6AQBLvAGlLSwsKCgrQ0tJyuKCgIIkkrMTHx/+coijv3NzcXzv8NASFAgICAkNGgHjITF2tbzpJ+GcWm47QfesJ3qy8xaLASdkMGFgceS1j13x7F1+blrbDo70+LajglHWqVqGBlDVCarLNe2nven3lSX/fFo9x6NK4oFvj+n9bcvc9ZY++hISEHU5iOi3qwleQDOD97FC7oDJ8MiiGASGM6pY6+F+7OCqvmXswuDJ9KYLPHYacNdsDy12XNchVuDppPlalrrXaQrx358+ft/ZI7hlxcXG4fPmytR3eQIPECIpE1oiJQY/S0lJrb2bSis/Jya5ohlvWPHXqFIxGI+bNmzdoe4SJI4eAQBL7wVqv1+PYsWPQ6/WX8vPzf09R1PGcnJwTI3cswkoCAgICQ0Vg/fq1h7zQtpimQE02nIVSfKNG4j2soP06tAYuz8nJaUt6errdrsCUlMSXNBZ2v2dpPprCJwEcX81KpT48RTFRxw9CbL5VJfEUNXsHwq2+AhLz4MikhedRFzge7d5B6ARzmKbp5Tt37my2B7PNyQm8/7ULcG8fuJZjVWAUSKJK0LULsPQEadqz2F2QrQiZCDAMAosd2/lmuLdSGxSNau9gTIqNsy4lFosRFBRkkweP3HqR+MCecfLkSbz44os3JMI0NTWBfEVHR/fKnThxApMmTYJcLr9le0RfVVWVVZ4knwxlkHU//fRT614EkjgUJG+cS2I9SSIRGSqVCjNnzrT+m5xdcXGx9d9TpkwZ1PkJJPGmcyLBuP/4xz8ar127toLn+Tqapj05jnuxr5jRaHx2//79OscdsaBJQEBAwNEILF++nAkJCf4deC7cFe0LplgK0QBn1Iv90EWrATAnmjq6Ht2zZ0/LYNdetWqVt1QqfUoB7vsGmv5Qrzf+1VnC7BFbzI9DphC5VBTCt6akV311eBxavQMh1Xch8vQhm5clMYcdGlfoNW7wqbqKJk9/1IdNAm8yXWk3skv27t1rV7/BXyYnpnIiOjP88nEou9qtdnAUBZrvv1ELiXu8NOdRBJ77Chob6ijavLFhFKzzCUGXuzfCL42tmMRWrwCUB8VArFTjgQcegEajGXT/ZhK7SLKOyfn1DKKPfJErbEIMCXEjGcdElmQf3zyI54+M6dOnD/m0yFXzxYsXsXjxYmu/Z2EMHYGvvvrKiiV5mSCDkMVr164XkSff70kgIhnnhDw6OzvbtahAEgEcOnSoN12f/DDV1NSU5+bmBq9Zs2ZubGzsWxMmTAjrQfXjjz9GfX298/79+zvsQloQFhAQEBhxBDZuXPuIhDf91QjZ35W0+Ukji89NFuqIzmg8xzBMfk5OjkMKGRJC+s4771jr7KSnp9P67s7VOoPpohtneomi+Ge9ii6gOXQC9BpXwGxCUP5xOH1LzmwBpTJyCjoVGog4FkaZEmBEsFA0jCyXIRKJ3hCLxbrXXnuNBK4N2I5v49q1cynO9A/nukoXmqHh0t6EbokcLX5hoMCDpyn4lV6Ga59uMeSKud4zAO1e/mOmLzKxmcQlyvSdINnmY2UYZEoUT5qH7z37k1syhAezB0IGyd81kon8+OOPW72F5Ku1tRXkGplcH8fExOD3v/99v1fJnZ2dVi+Uo0gi8UqSLGhhDB0BQhCJdzcqKqo3pIA4ukjsJxlqtbrXe0i8zMePH78l8YgkQC1YsOC2xty3JJG8zRAXLRksy/6os7PzeA9KIpHImySohIWFKR555BFPEvtBsrLIMJvNj2zfvv2gLb+Mh/4ICBoEBAQEhorA6tWrIxobG0t8fX3dHUUKbbVp0aJFoqlTJ8eLLZaNFjHznIy1/Cn85CcesoG53A1LWJnft14+vVQOTipDq18YOAqsQSznTSoNw7Js9+tZuZrb2ZaamvKJnOIXUzzPiHSdlEmugog1g1WowBh08C++ALlOizY3X7R5B8CrohBSkx4q3fUOLI0e49DqOQ4RY8wzRwqMR5/85IZe17ae392SI17bH7/0skNrCpISNcSD2HeQ0CoSr0i8UORzQqxvHuRvJanb6AiS2FNPkaIoh+i7W+czGtYl/IWQvuXLl9sUikBsJoS/r1eZfI+8RJDM87lz5/a7rfuOJJI7+j//+c/khyE7Ly/vevpYn0Ey/jw9PdtJgdCeceTIESuh5Hl+UV5e3uhrVDoanljBBgEBAYFeBDYmrdbSYpmaNhnAyRQAue7jeTi3NSKw8Pr1nSMGKeJI8TxqfYLRFBzz59d27HzmZr3r1693Ehl1p5zMhnCforOoDogET4lgFovBS6Twqi2DR335DdO6eaB0+oOgWDNknW0IKLuCoolzEHbiE0gkEkeYPmI6Ls9chqBLx3rJ7ogtPISFGkInoMU/Ei+tWj0ELY6Z6sjrZmIR0ff555/fYNzLL7885IQYx+x29GshiUz/+te/rKEIjiDuPWdyu2Si+4Ykkjekmpoay9tvv/1xbm7urYEX3z4bCQkJAR4eHhX//d//3fu0kAyygwcP6i5duvSku7v7p+np6bZVnB39z5tgoYCAgIADEUhPT9dw3Z1bVY2VL/tUlzBSQ7e1hqFZKodZIoOqo9lK6hw5an1DuObgGHQazZNzcnIuEt3kZdfFRfOoiOe30GZTyLhrF+B2U5kbliZtpWnrFfadxsWpD0Le0QyT2gVRZ2yPo3TkHu3RRX45lxJC+63H8/KMhxB69osxl+V8cf738OMXXrQmItzrY9++fXjhhRfGRKeZu3UW5Lr4f//3f611Jh966CGHm0G8kiQMYcKECTfU37xvSGJ1dbXlT3/609/z8vJ+dCd0165dyyclJd0g8q0n8Xme558HYC2F4/ATEhQKCAgIjHkEfpkcXyjr6ggOzT8uIVdq9g6d0gnyrnabSsuQLOnK0InocPL84PVdWU+QteLj42M1EtEqBtwKRXsTpB2t0PoFI+bsYXtN6ZW/HLcQDMvCt7oI6hHuRT0Yo4snzgHHsrCoNJC2t8Dg5AKLRAH/gpNw6RNnORjdIzmnxdMfTTHT8eLKNSO57F1Z65133rHGR65fv/6urD/aFyVXxCUlJdZs5eGM5yTdckiMKolxJCEIhJjeNyRx+/bt7bm5uXfM3yeJKuHh4UdIm6GeQeI0Tpw4UX769OmXKYp6mOf54w0NDX/vCVIf7Q+XYJ+AgIDAyCCwbl3qj9X6zv8XcebwoAiiGRSuzvkOZO0tEFtYaNobIW9rQreTO/RuXhB3tkPe2Q6JvhsNkXHQunhxRr2+WGfhX9y9e/fR9PRkV7OWb3FpqrImahCPJfnjUjDrYUSfOYRmV1+4N9eCoWz3ZDa5+6HZ0x++ZZdRMWkuJnzz8ciAOchVKsLj0OHlD68rZ9DhFwyTWAqJSY9x1y7i2tRF8Cq9AnVTLRTs4EoPDdKsQU0jHW2uTn8Qy57+Cfz9/QelYyxN2r59u0ASb3NgJFuZEDjibR3uQYqmk/hEEj/69ttv3x8k8ds7/L25ubl3DPBISEhoW79+/Q354d/GT6ST4tlr1qxZRlHUd0Ui0bqsrKyR7b013E+GoF9AQEBgSAisT0r82r+6cJ5n3Y3xfT1K68aFw+DuDUVjDdxrS8EA1qvo2vBYGJVOvE4iMfK0WAaeg87MVcotJh0llwdzFkudiaPKKYaWS2EJo80s9Izkiolld+bm5n7Qo3/jxo2Py9oaP4i6dOSGfRhpBiVTF0Nk6AYnkSH84jGILbYVmDZKZLgWMwscI4KkS4vwK735fUPCytGTr02aB+JZlXW1w/vaBcgtrJUgd8uUUBl1Vs9sh1yF5qAoGFROkOm6INe2wreqyNGmOEyfQSpH8fSl8A8Nx6OPPuowvaNVkUASbz2ZwsJCK1kjHkSSdDR/vt31/u0+bpKkS35eDh8+jPHjx9/bJJEATLJ5Dh061G+SSl/0EhISXpgyZcqepUuX9lYTJe2Qjh8/fu78+fMbd+/e/e+EhITVHMe9t3v37lq7kRcmCAgICNyTCCQlJUUpRNRBn4pCV8+aElV/18z5cx/ljCx3zsBxhTKamaCi+QgzzcgpzmLtmqGjxAe6ursTvdTyYrGuW9ImUx3s7tb9aP/+/baxOQCbNq1/TtlY+8fwgpO34NwtkUFh1KNs/DRr+ZwwO5NnSEx3efAEMCYDxlVfL847GkZJzCzonNwQdPZzMCYzFAPEV/bYTK7pWYkM3c4eCLp4FOru0VnRrCxuAcIeWIZZs2aPBriH1QaBJN4Ib35+vvW6l/zsDecVc3+H+uabb1rbOy5btuzeJYkXLlzA2bNndzc2Nl7Lzc3NGejpTkhIKEtMTAwiqf49gxT+fPfddwckmAPpFj4XEBAQuHcR2JyWfMa1pmTKuIpC6xt4u9oVFokMbi3X3yWrJs1BtUxzPisrZ3IPComJieRWYhZNg+E46LOzs7f1fJaWlvZ9s9nckpOT85U9qK1dm/qBb03J43536KesF0lRMm0xGJMRoYWnIDPY3hOgxckNteFxGH/mCzCWgdvB2WO7rbLWOrbBMVZvoFmhgrq5Dp6llyEdRPyngRGhZMoihJ85DAnHojJ4AnzK8iG2szyRrbbbK9fq5IHaCTPxszWJNyQS2KtnrMiTWzudTmetyUg6xZAi0H27woyVfTjKzh6SSLKYR3qQtUl/bVIeadhjEknGDOmBTAYJhByOrJybAbxy5QpJs89taGjYaktdtPj4+PUPPvjgK5MnT1YxDLkEgtXmr7766mxxcfHLOTk5jqtZMdKnLawnICAgMGwIrFuXkqDWd++IOPOFpNk3GC1+oSSLuQMGnSr02nlGoW1DSex8c7NUnbAzK+u3w2YIgMTExGofhvMLOfHJHZchRKvRKxAtwdEABYSc/hxK3loH/I6DeDSuTF4M57oy+NSVDSTu0M/rvIPhU1+GspiZYEFZk3s8qq5BaqPn8HbGXJz3GCJOfAKG51E47QHrdby6sdoaw0gKnzu12tXIxmF7rgmdCFP4BMTNmG3NNr1fxo4dO0D6Unt7e1uLPru6uiIiIsK6/bvBJYYbd0KKv/jiC+sypDf3zaSYZH33Lcc33Pb0p99hJJFczZJuJDePzs7OpLa2NmvzTKlUqvLy8vrnYDdKGpWHhIT0Tj9w4EC/qoxG4+66urp0W9ttxcfHf7Fy5cpFfRuXkxiAAwcOvJ+Xl/f9wdorzBMQEBC4NxEgpW4s3dq/KzrbF/gWnpZWTJwNVuV0Vm9k3zCYzX8Ti8WLNBL6APR6kQFU3es5u32HG4m1a1NfcW2u2xJadMampdqd3CHWd6E8dj6izn1pLYVjkClu612s9g1Du+c4RJKrXZtWcJzQlelLYWEYODdUYVzpZZuyv21ZvV3jhuqoaYg69i8UTl+KgCsn0TwuFDpXL2ttS8+aEniMMCGuDJ0E/4cex7zFI+9BsgWz4ZQhf3eJM4l4Ebu6unD+/PneXtQTJ07sraVIQjSuXr2K73znO8NpzrDr7ujowF/+8hfrPmpra63F08k+e8Y9QxJJEcY333zzSmtr6yM3o0rTdH1eXl5PKhm1evXqgMEi7+LikgmgN/W4ra0tqD9dSqWyNSMj43qbgAFGQkLCjieeeGJNeHi4jLbWDYO18vzbb799vKOj43GSqAJAY8uV9UBrCZ8LCAgIjF0E0tPTRenp6dZ71s1pyWbGZKT9L39D10xbjE4L/zHDiH/Y9/fOqlWr/JVKWazZzJ3Jzs6uG86db9y4cSbNs0djjn7EiLiBvYI9thDvYOHkxfCtLoZLax0uTVsCVUsDgssu32DuhZg54EAjuDIfmo5Bt7oeNAS1AZHocPdF1NnrXhdHjgbvQLT4hmBc4RlodNe7juhlclRGzcT481+iIsGbf7gAACAASURBVGIyAovOOXLJ2+pqCYhAtXcwVqUJpWAISKQPMeEXZBACRa4/e75PmmKMRLbvcB78H//4RzzxxBPW9nlkn+TK3d3d3ZowQsY9QxKzs7M7uru7x+3du7drOAFNTk6Wd3d395b7d0T/5Pj4+DefeeaZ5wMC/sNdCbvft2/fYYqidgD4O8/zFEVRhm/3Nj83N/fG36DDuWlBt4CAgMBdR2BjfLyHSEL/ccvOnIeJMetSU580WSwFahE+48ysbxeY3+Tk5PxqpA3dtGn9dyij6W2x2eA0/szn377m2m6FhaJQMP1BSLq7YFQ7Q2TogqqtBYFVhb1KqoMnoImWgTLqoREDQSWXbF/AQZLkirwsLA4icAgsdfyvX6NYCqn5xrI4eqkCpZPmQtFSB6PGDU7tTfCoLBqw+Phgt9ytcUXZhNn40Qs/E7qPDAAiIfLE80bqK/YdJJxtLMUx3kwCiYf0008/tV6xh4aG3hskkWQk5ebm2lU1Nj4+fiFFUYdJ/F/PmwE5aI7j5nd2dlp/AzmCAA70w/r888/L3N3df798+fJnSJPrnjeUnJycSolEsiosLOyfjz32mDX7kHy9++67XVVVVbP7I4krVqwQA1AA0NmTkTiQjcLnAgICAncfgXWJ8UcYCzu1g6Mi9u7dW9XHIvK7z/bCgzdtZdWqVSp7X66JR9Ng6H5ebLHsEHdrnf1K86HubB00SDqZElpXT8h1XehSOaPNNxiTTn/Wq+9C3CLQJ78B094O47JH4V55FX5NfSEY9NJ2T7wy4yGMu/wNNN/2k7ZbgZ0TetoeNrv6oCkwwnrNHnHO8Z1ZLTSD/HnfxbM/eeGW/sp2mnxfi3/yyScICwuzttH93ve+R0LcrF+jbRCvISGINzfuIHaSPZC8CjJI57eb+22P9F6GFJNIrmX37dtXnpubG2yP4YmJiTN5nv9LXFycZtasWa6kFQzpB0reCpqbm62qyFWySCQy2JJ4Ys/afWXj4+OzHn300aS+MQDk8H7/+9/D2dkZzzxzvQ1qT+9mjuN+ZDKZ3u0hgcuXL2c8PT2t7NLJyekps9mcaTQan8/Nzf3DYG0S5gkICAjcPwgkJCR8JJPJfgRYlgIUKfbPdXfrP9+zZ09FfyjEx8eHuoipL+XaVj/vsitQGrodCpbZYkF9YBR0XuPgX3gaKn2XtWxOu1YP+cWzMFs4sN99AjGn/g0R6Uc9goP0nDYpnRDST4mfkTDDWm9y2gMYf/oQaAfvPX/OI1j0yGOIiIgcia3c02t88MEH1mLQH374oTV0YPny5XedaN0MeHZ2dr8EcTQezJBIImHCr776ql1exL4gJCYm/oDjuDULFiwYP2XKFO++5WfIXX1tbe15i8Xy3J49e/IdDV5ycrKfh4dH9vz585/qmwxD1iEBsydOnOitTUSKcX/55ZfWbCue5+N4nie10EQ8z3vTNP0XModkJrm4uFg7s5Caio62V9AnICAgcO8gkJiYGKnX6+vJjcnGjRvHiwzdBTKTHiwtgpER12zNzr1+tXHTeCUlgQ8+/zXURttL1wwGtQ65GlUTZyPoykm0eQWgVe4M8RefwuLlBUydgYmn7pxBPZg1bZmTP/s78Lt4DM53qa5hu0yDykmzMOnk9f2TjOigC0chu+mq2pa99MiUTJyDkLmLMe+BJfZME2RtQMBkMuGf//wnpk2bZpUmsX8uLndsvGaD1qGLCCTRTgwTEhLiH3jggV9OmjTJvcc1TAjZv//9b1Jt/ER5efk2iqIKc3Jyrtqp+rbiCQkJiQ888ED29OnTbVJJqpAfO3aM1HFKpijqVRJHS67KScHJysrKOp7n6yiKIuX7/8Ky7Im9e/fendoJNu1GEBIQEBC4mwiQWGgAb+Xl5X2Znp6uMBu6u2O//hAGqQLlk+d3Nhq5nzAMU9D3d156epIzp+Wrlc21Sq1Cg/H530BqR5KKvfvtEstQPnUxJF1t0DMygNQi5HlIKR6R5w47LMPYHrtaNe5oCQhD2KVvRnR94pFq9A9Hk384KJYF6YttkaugaKkHSTaJOvpPiHoSH1XOVg+W5tse3DUBkWClckgMOqhb6qC66ar8wsLv48Gly3pLvdiDhyA7MAKES7z33nuoqamxksWRLkzdn4X3LEkkIJNg0Z5x6tSpN1577bUXBz6mgSVIN5O5c+f+atasWR594xSbmppw8eJFtLe3HywtLU3Jzs4uGFjbnSVIh4SAgIDXZs+e/f2+CSsD6T1z5gyxwypGSCOJFXjuueeIl/GSVqu95OXlZb2frq2t/X1TU9OGnTt3Xr87F4aAgICAgEAfBOLj458GcDIvL6+EfPsXyfF1Iee/9laa9KiMmYl2Zw/SGYWD2VxvAV9mBl0q5jkfWixeLGupY+RXz8GVYaAy9eTTDS+8ZpEEpGSOSa6EQe0MCtRdu/atDopBl7M7Qi5/AwlrGt6Nk4BTnrdmOJtkCoRe+gakbWJ59Ewo2xrh01CBRjdfNAZHI+bUp6iIiINO6QyGZWFwcoG6ud5KrkX6Luid3WFQqKHobEfYpaO9dl+e+13MXrwEkybFDvte7tcFSIm+Q4cOWb2IAkm07ymw+bqZtIc5fvz44cLCwsM9SxgMhuy+CSarV68OZBjm+QFMaL9dOZn4+Pifz5kzJ5umaWvbE1K3sCdekNRPOnbs2PuVlZUbhupRjI+Pjw0PD3991qxZD/v5+dmH2LfSJE6ReD2JJ5IU3iZfPUU/CwoKSBzjb2trazeMRALOoDYgTBIQEBC46wiQ33nEo6hUyn7s1FT3P6QLCiElOoUaUn0XdEon6DUu0Ll4QqrrhEfZFYgH0V3EkRslmcZXpy+1tuhTtTbCt6YYrc6ecG1vdOQyt9VF1m/2CkB9RBxCz3zh8LjMmxdu8AtDu6sXIi4e6bfziZkRoWDyIqtnU6LTIuziMasKo0iMdk9/+NSX93o9ydk2ePijKWg8vMoL4N5YZc2gHr/scevfEmEMHwKkg1pVVZVAEu2EeECSSJJTvv76a1Kv6EhxcfGavLy8CzevQUrTsCy719fX13vy5MnWEhH9DdKo+pNPPiFlcl7Ny8vb3p8MecOmKMpa5sbd3X28t7f3hh656upq4sl7om9Tezv3S7oSRHIctyE6Ojp6zpw5M0hNouEYpPdhXV1d0O0C0IdjTUGngICAwNhCID4+/jGj0XiQVEbwUUjaI898MWwlVhyJjJlm0DAuDGaJHAaNi7VNn8igs7b7c6sohGqInVBssZXlOBTM/S6iTxy09ja83eCtfs9BJ6Dj0uxHEHzxKDT625fe1Upk0Gvc4d5QMWALPUIU2zRuqAuPBUczYMxGuEdOwPee/IEt2xZkBoEAceKQVr2k/iAJEfv/7H0JeFT1uf57Zp/JZN/3jQBJSNj3HRUQlKLVVtG22ttrVcgkbIJLW2ytKIKQGVzKv7fl3qvUXhWxiCIKsm8iBEgCgSQkIfs+yUwms53zf74DAwlkmUkmIdjzex4fA/Nbvt97hsw33/K+d3pQ9/KVK1cwf/78O21Kt+d36SRSA8eOHTvyS0tLf0Ok2B1F8EitRC6XS376059OochaMBU2dzLoGyA5evX19Y27d+9+ozNH0bH8mWee8ZbL5SPabseybLazSiqdOKHT4+Li9t933319VsB68OBB5OTk/Eav13/Qhki824chTBAQEBD490SAftcF+Xg2Dj21D7I+bkpxJ8Lk8FhFEsg4O2r9Q9EUHIVWpRpSayuiL/4AWR+nwyniWpAyGVFZh+Bt7rjT+2psMpoCQuFdUQLfxmp4GK6VDDkzcsbcA5+KEkRW8FUBbh0WlkXOtIVIHTGSd14CAgLdur+w2TUEyI+hxtNx48YhMHBgYPzJJ5/w9rhS7nannmeXTuJf//pXSqNmabXaG8L0ZKhGo3kbwEz6+amnnhpBSiWugE8dR2fOnKnfv3//Wq1WSyoq/TIWL148OCoqateCBQsG9RX3EEVdqV7RbDaP6Cjq2i8XFQ4REBAQGDAILF++fKGCs/03OK7qzxu114Robxlr1qwR2Y36y1GnD8Z5t/apJkGf41IRkYDG4Agk/uB+dZSOjDeqvHAlaRyCywsQWN5eU5rih+emLURY7vfQh8XAJpJCxFrhUVcFv/oKKE1G1AZFwLuhBlKrGeVh8aiPSuBT6ZxIgpCiXPjVlsOhxuVO8MqihkI6bjp+8sij7txW2OsWBEgcg2jthg8fPiBSzUTRQw00PS116+8H3KmTSN03er3eRyKR2B1kr2lpaasYhlm9YMECj9jYWCKPRlvaGleMJ1qZXbt2bdLpdEtdWdebuVSLGBUVleXgP+zNXp2tpZT6jh07UFBQIDiJfQGwsKeAwABHYNWqVXPEYmay1WrVyCSS9RJL66vh+edEsqYG7vLYe1r/vG4Dke7jxRdXTq6r05/08/MbplAoLluNTVuCC7IfD6nqkCJxgN/6mnlGhRrFw8Yj6dTefrWXZUS4NHwKAiqLEFBZwieXiZvtSsJIyE3NCCvNv2FPo18QaiMHw+ThxafHxa0mmH384VNZjCa/EIQXnAeRW3s3VPVp93je2HsRljISs2fP6Ves/t0OIydx586d+NnPfsbzMd/pQaVojz/+eI99p/62v0MnkRzEt956qx3/oUaj+dXkyZO3TpkyxS029qeTqNFo6HdGI8dxM/raSSRwtm/fjkuXLo1gGGYHgBhXFWncArCwiYCAgEC/IrBq1aooKWu9qKqtUCqaGyCTSKD38EZ4zkmoxNd04U1SOS6Pu68ZJlOt1GKKtfgFQqJvAMRi2CVSxJ3aC3Uf0tr0JSD0S/bC6FkY+sM+XLtt/wyDTyAMnr6oD44CyzB8g4+I42D0DeR/HtKFQkqrXAmF2cQben78HMSdOwzP63/ujfVNnn5o8gmAsqUZan09aoMj4dVYA8/r/I7VobFoGjoSv/jt8705RljrBALkJO7ateuGOIYTS/p0yl3vJDY3N1NotuStt96KJkWRuLi42VKp9MshQ4Zg1qxZbgGPJO6ysrIMe/fuXafVav/klk272ESj0VAOoonjuF+Gh4dn/fSnP4VKxX+Zd/vYt28f8vKu0TkuWLAAH3zwgcuyhW43SthQQEBAoM8ReGX1C9ZB338jUbV2TXTdygEtPoHw09fwNpFjw3DUXnF3j0bfIJQljEDydaLp/rgNNX5QY4nU3IKAy+cQpK9BWfRQMDYrfBproTDqnXJYicQ8j9RUvv8W0l4+iFq/EFREJ0JdUw5jcDgv2ig16mH29kfc+aNQGZtAUUTvuCGgz6K+GC0tLcQxfNvWlDYnQul/pyE4ib172u0iicQl9Nlnn+VVVFSMoRTzqlWr7o+Ojv6SNBDdMahxhXgPa2trDTt37nxbp9P9wR37OrMH1fxYLJZHVCrVP0nbcerUqc4s69UcUqRpamq6raazV5sKiwUEBAQGHAL0hXpoRHCpnLWHxJ09DIm17/n7BhoIJYNSYZPIEHfxVL+YRtQzpYOGwyqVYXD2sV6d2azwQNGoGRh25Ituu5NvPYg+1xw1i3ZGhHOT5mPY/u0d7pMzbjZsSg/ImhoAL1889qunoVare2X7rYvpc5z0f+n/t+oWUy0+ZQNJCrev6vLdehk3bEaBLwreTJ8+nZfbvdPjrq1JrKysxDfffHO4srLyFyzLJgGQDh8+fMfcuZ0y2nSKtYM3kCZERETciNrl5ORQbQB9zSYH8Xf9+bBWrFixKDU19cP+ItIsLi7Gl19+uee1114TCk7680ELZwkI3CEElixZ8h9qhez16IvfB/g3VPdnxvUO3bj9sReHT0P4lWx4NtX3qT28+klYHKriU+B9NR/RxbluOS974jzEnDsML5NrjUMXhk2C0qDnybVLUyYg4cgXUNntHdpETrTEZgE5lvU+gWgcOQULFv3yBtOG3W532Ul1HMTLye7fi4IrVyAytyI0fjDunTe/naNIYhDkMJGzRJ/NNIgSxt2OqlseiBs3IZ5laih9+OGH3bhrz7eiGknKzjq4lXu+U9+vvBFJpJz9+fPnZwDwGjZs2EcMw6h6wuFD316OHTuWde7cuSwyf9q0aXM9PT1D6Oddu3ZtZRimVqvVruz7q908geopR44cuXX27Nn9ciw5iN9+++2/qqqqfi0Wix/gOM6i0+n+0S+HC4cICAgI3DEEXtIs+WNgXemqkJJLMvFdWlvYE/AafINApNNDs68RSfflqPfyQ/mQUUg++Y1bpfkMciUqhoxG9MVTUHSh5GK121GYMhkWD4oAMgg/fxx10UNgk8lAutoyF8jOm32DUJQyEaNTU1FZUwOjwYDkUWP5VPGoUaOchpEcxD27vkBz3nnEnTvCRzavpE5B6KjxmDFn7m2OJ1HREW8gDWImIdEKii7+GAexqdBdiezcoeE8EO755ptvYtWqVQPBlC5t4J1Eh5pJcXFx1tixY5+dNm1aSFtpPFdu4VBmycvLI2WUE+SgUfMG7aHVal91ZS93zCWN5smTJ29yV8ONMza1aVyZQWcfOXKEVGbuvKq4M8YLcwQEBAR6jMArK5cah5z8ViXvB7m4HhvZBwtbPLxQNGQ0kk73Pe2NnWWRP2oGonJOQGk1u/U22SNnADIZIrNPwLcD8uxmmQpXk8bCrziPp8yRG/RQ9ZI4nCoH8yfcD6/KIp6ah+o6WbkCEpkMHmpPePj6oammio8ITrtvLs9FTBKxVwoLYG5qhMVqg9VqgaKuGvG5x9vhkTN+Dh77z+e6TC3T55WHhwefju0pW4lbH4KbNxtoNYmO691VTiJJzB05cuTw1KlTB40cOTKkt98oyFE8ceLEydzc3FyRSPQGx3G/4TiurbTJxe6ItN31PqGmlVWrVvFOan+Ntt3Nw4YNizl//vwiIZLYX+gL5wgI3DkENBrN3AAp8znHsjIRawfD2qEy6BFx6cydM6ofTq4LDEdV1BAk/bDvxmmsSIT6gHD4VRa7nWewxisQ9fHJGHLmhkpsj29JTSsS1sbXU+ZMvB/J332Ki1MeQHD+eXgaG3m9FnqOLSo19L4hMPiHIunk172OYlLKuTxqMIwB4fCuKUNI2TWaHjMjgsRmhVnpgRafAFjkKiiMTWDlSuiTx2DWvAewc/unCCi5CIWxGTKTEVKTAVK77Taci+NTgWFjsOiJJzvFhzJfpKxWXl6OOXPu/uqo48eP8zK5jkEBr4SEBMTFxfX4PdIXC4nhhXo03NUQ3Bc20p7MgQMHuOPHj39UWloatGjRolnuYgCny1Pq+cSJE4dHjBgxSi6XqyiEvnPnzmqO4x7evHnzTYXzvrrdNeLvdk4i2UWE144xevRoREdHd2gB/aOhN1xiYiL/Hw0SCadvJh3VNpBmM/1H64xG43fz5s0b/+WXX6o4jtvBMMwVrVa7rA+vKmwtICAgMAAQSE9Pv08ikQwVAUoq25HIJEmqxtpHwy6dgdrFercBcB2nTKgIj0eLXIX4wvP8fHKAKNpnUvtA0VQHZVMj78h4mpqhdqFmkRxNi1SBFqUKlbHD4FeSB7OHD9QNVaiOS76mp8z1XHKPVE8uTl0A7nqHeUBpPsKKL/L2F4yaDqtEBrtcCZHNynegE6VOQHEevJt7V3dJ0cMLk+bBq7oUvtVl8G666dR0BXhDaDRqIocg5uQ3kDkhNdjk5Y/C5AlYvHR5t8+RGi2fe+65bucN1AmUUi4oKEBsbCwfGXUMqVTK/91AHNSn4WBDccYnuRN3YF599dUP6urqLs+YMUMzcuRIP3eTTZKjSF1UYrGY9J+RmZlZpNVq++2JZWRkJAYEBNyobOY47lR1dfVvHGAHBgb+USQSLegIfJZlv6upqTk1ZcqUlY50NXEcVVdXTw0KCjpExb6PPnqNLf/y5cvYv3//+3V1dWH33HPPgqysLJ688/333+cJPOfPn2/67LPPPtRqtf95Jx60cKaAgIDAnUHgqaeeUgQE+C5UMsw7MmOTX2hBNiCVwquh+s4Y5MZTLXIlZGYTGn0CURY3jI9kWRUeYOw2iI3N8IlNwNCUFOj1TSAumEsnj0FeWw67ygsqQwNCr+TCLJKgKHkCRHYbgotz4WWkuUBlUCRq4lMAhoHY3IrA4gtoCokBa7PBqvaEVaHC4FN7oeyGcqir65Lic+64OVDVVyL06iUob+FIpCaZtoPq2no7aM8LY+5FYP45BF6nQXJlTzvh4YJjXDBoBGb8VoOo6K4Tanezk0jOFtVlxsTE8E1A7vZjXHk+rsylRqXa2tp2S86dO8c3tHQWvHJlf3fMZdLS0vQTJkxgJ02a5OMA9m9/+xt+/etfu2P/dnu89957TUajMWnjxo1lbt+8iw0XL158I1QokUhaMzMzqxzTFy9e7A+gQw4CkUjUolQqW6VS6R8ZhsmgNfRGbGlp8VEoFI30rYuKYj/++GO+0NhkMq3hOC7m4Ycffio0NJT/NvPWW2/x385MJhP+/ve/79fpdLycoTAEBAQE/r0QWLVqVTLDsmOldsvvOYaJ9S0rQERJXq/TlncKxdqAMFQMGg5piwF2pQfufegRKBRySCRS2GxWWCxWhISEtKtzo7TmB/+1he8ENnt4w7/4IqyePmj2D4VnQxXqQ6KhrqmA2dsXnM12o8bxVueszisQhsAQRBdci1z2ZuSNmA6VvhaRV3J6s43TayuISDswHEPOHXZ6TW8mkiN8ftpCPL9E0+U2d6uTePHiRT57N3ny5Nsof3qD251aSxyXlLGcOHEiAgLaVundGYuY//mf/+Ha0sJcj5TdZs2wYcMoGtYrK998880eN3BoNBriVKQo5H/3ygg3LNZoNA2rVq3yocJTADwPoqNBx+Ektm1tvx5BFfgS3YC9sIWAwN2IwIoVK1bJwb5hsNr/kpmZ+ezy5csOeZmapkRcyelzypi+wqvWJwi49yeYMed+qNWeTlG3mM1m/Nd7m3nCbbHVgvMT7wcYERIPfg5KCxrEUtTFD4Onvg5+VSV9ZfqNfSsiB8Pg7YeE7PYNH315cPaE+xGTe8KltHtv7akPjkRZwkg8q+FjHZ0O+kyjBpmMjK7n9dYed66n2r7q6uoBocvsznuRL0Zlbd7e3u7c1uW92pFpU1Tsn//8J58mpW8VlCZ2RBRzc3NRX1/Pt5DTP2ZKH7sySOqvtbXVW6fTXcsluDhINxpASX82gKxZs0ZSVFQk2bp1a+vSpUuVRqNR5u3tfei5555LofvcKrdHjuy8efPWEJ0A/TKkyCx9AxacRBcftjBdQOBHiMDq1asHvfHGGzdEhF988YWHRXb7P4d+/61Ebmm96258YcJcTJg9DxRAcHZcysvDt3u+QsIP30HV0oz6oAj4VZd2u9zRXNLtRBcnVEQkoDkgFIOzDrq4smfTy2KSQJ3gCTn955Q6LM0bOR0TFz6KxESiQe580GfbQHcSKWVPn7E0yDehXgPqzqaxfft2Q0lJCdUDi+8GipnOnsSHH34Iou0jiiJnB/ka5HPcSqLu7PqO5t1wEikN8N133/Fs7P7+lIG9fZw5cwYHDx7E/fff7zIJJF24tLS0XSRx+fLlfCx1w4YN7ZPyLt6Ian58fHxCNm3aVOTi0i6nazSan5DeM3Vo+/v7b6HaRZLao6Lmv/3tb7dFBh1OYmRkJJ+CJmebvgUITqI7n4qwl4DAjwOBVzKWvG5jRL9QN9WFx+WfZaij9W4YNpEYuZPnY9qs+5CcnOySySRTaqirgqLViPgf9vOSec1eflDr626k3c0SKWqih6LVwwsiqwVWD09YJDKILWa3U+xcGDmDb0aJy/vBpXv0ZLJJ4YGC1MkY1o+yhW3tZDkOl8bPwQO/eJqn0elsDHQnkRxCs9ls//DDDzusNWBZ9o3g4OBXGYYZ8vTTT/fkUQ2YNc6WAFBdI9U3bt26NSswMFA5f/78IXQJkh92yDBSfwgFAml09fxvvTzvJFK3LrGR0zfC7hYT6Ta1k/eEKbxtujk9PT2YZdlXGIbJ12q1mT19KmlpaXJvb+8n1Wr1UxUVFb/JzMy8JpzshuFwEhmGyZo6deobERERPCn4p59+enj9+vXtdP2u3+eNCRMmPFVdXZ1dWFgY89xzz6nJSSwoKLB98sknW4WmFTc8FGELAYEfCQLLn3v2H1KZWO5hMiwYknPctdTMHcLAyohwacwsjL33fowcObJHVlD99gcf/C/YhloEFWajMjYZ4tYWqBtr+EaWCxPmQNZigLKxltqkIbVaYFZ7AnYWUSUXe3TmrYt4rebRM6GqLUdkwXlIRH0vkFOYOA5iswnR1zvA3XIRFzchB//SpPvxn5rOiTb+7//+j5etpbr6gTSIWo+ih/T5a7FYKOD0YFv70tLS4q+JvEVsmj9//ghqYLnbB0n40b+zzlhnyGGmfoddu3Yd1+v1rdTzcB2Hv9LdU1NTI4YNGzaIfj548GAWBeoYhpnyxBNPSByKO91hxDuJxJNIzgylSbsbvXESv/jii5bc3NxfZmZmfnq9hm8rgG0cx/1ep9MVdHd2R6+/9NJLy1NTU9eTc7t9+/atOp3ObV8d0tLS6LfgUEpxk+QWgUs2SCSS5zdu3Ghqa8+SJUsmMwzj6JrWMgzzt5kzZ44gzskvv/yyx7WYPcFEWCMgICBwdyDw+2UZL3sWX1oTXVkguRssNqi8UD3hPvzi2cW9Nreiopz4eXlJuIrvj/A1ikbfYIReyUZgZXG7/fmO4PGzEVh8CYFV7V9zxRBSS6mNTEBdSCzspVeB+AQMO/YlxE7Qybhyzq1zrRyQO+0nGH7o895s0+u1hGP++NmY8MBDGDp0aIf7kRO/f/9+xMfHd8stSJEpUm/pCw5CinzR3o5x5syZ3eXl5ZW3fv6SU0SfzfHx8YuUSuXsCRMmdJoN7TWA/bgBMaZQFvLLL7/sUJmFmnUOHDiwr7i4uIRl2RXvvPPObTxKRMfFsuwiMpsyohRE02g078jl8uedpY40KQAAIABJREFULSlgTp48yV25coWPDnYXRaSDeuMkOihw7HY7pXA3hYeHL6Q9y8vLn+ppQ8orr7zCUffwpUuX3O4k9ub9oNFoznAct59hmEaO48jD57tchCEgICAgINAWgZfTnjsUWlk0Jai8cEADQw7GuekPYfbceRg0iA9O9GoQU8R33+1DddlVBJ/cB19DA0+HI7NbO+z4pvMLUibBolTxBNdiSysfcZQ3NyKwugQSlvp42w8qDcodfQ/sKjVEFjNYlgOjbwDn5w/xwe9gj4qBh48nBl3q23RzSXQixDI5wi/zarV3dNSERKN51FT84qnOGUwoakcdtosW8f5Fu/H999/fqAe02WyNRUVFO8aPH/+Ug0u4N5ez2Ww8NzGNpqamrPPnz+9w7Ge327e+8847N74hUPaO47hno6OjR0RERCwkLsTw8PDeHD+g1lJ534EDB/g+kLaKcfRsyIGsqqraXVBQkNGT7OnKlSs5p53EHTt2cBTCdVa2rjdOIr0BTp482XTo0KF3iQYrJiZmekRExEMVFRV78vPzb3AZ6nS6pfS0rodNl9DPHMft3rx589dtn2JaWtrGefPmZaSmpg5EJ3GRQqHYuW7duuYB9c4TjBEQEBAYUAg888wz0iBvtSXuh++gNrcMKNvaGpM/eiZGzVsIi8VMv48xYsRIyqp0aC+lwSgK1DYlTSVNly9ewGNPPMk7gWfPZuH7f30KVqZA0NU8BDrRwELntjJiGPyDeT5Gs6c37FI5jN4BAGuHxGyG3GyAoqkBwQXZuDBpPrgzpyBubARnt0Eik0NsuoYxK5XCPGka4OODyJyT8Kuv7BPsW1SeKBgxHSlHv+iT/V3dVO8TgKqRU/H0c2k3lp44cYKnd6NBbCcdOYlEVk21b3l5eX9sbr7GJs5xHL0BJgwePPiRjgQmXLXtm2++MZ0+ffpFWscwTG5mZuY3ne2RlpY23NfXN4uaOwYqWbar9791PnEm0r8leibNzc3kP5FQx8kLFy5sE4lEBzZt2tSjbx0D1kkkAKj+8b333uP5AklXOSAgYBOluX18fG7gs337dv7bQ3h4eEBUVNSUY8eO7RSJRCvbeswajeYvDz300DOO2siBFkns7ZtDWC8gICDw74NARkbGU54SZoN3bblf8JVc2KnofADpP1slUlxOnQK5fyAk1eVolavgFx6JhY8/0eFD+ubLXSjMzcaYmfeCVK1o/Ndf3oO0ohi20CgwUjlgtYKrKUcCdRaLRHwTS09GaWgc6sLjIT55DJxSBc7LG4ynJzi1JyTHj0DS2q4yiD/C4usHe+pIQC6HqKgQbMJQBJZcRFhZj6qeOjSb4+OdHIgXsTk4st86qLvDsMEnCI3jZ+HJ/3iGn3rs2DGe09eh25ydnc1HCskhd0QSyUH84Ycf1tbU1JwQi8V7HOVWxEEcHBxcRM2sYWFh3R3d6eu7d+8m/mGKkM3XarVfOrNRWlqaV0BAQNqIESNeo2jbj3WQb0PPhGXZKwUFBUs5jiOWl17pfLrkJH744YccfdtzlounN5FEeogUTczOzm7cvXt3FsMwxylCGBYWtloikcx1PGRHVJMcSvKca2pqNjmii445t8rt0RssKyur8tChQ6t7mrr+sb7JhHsJCAgIDHwEfrciY4OdET3CcFwUEUvHXezbFKgriNjEEuSMmwN5qwFDTu+H3ssPDRNn48nf/Pa2bY4cPoSqj7fC5BsE7zGT8MAD1/oLtuo2wv/iaeg9vKGwWyGSKVDvG4Shp/bxzlRPhk0iQc6oeyDdv/c2Z9CuVN2IGrbd2zRhMuChhuj4NUk/SUsLz1hhnjgVgZYmXpbPlVEZkQA5SQ7q6yC57thbpXIUJI2HTa6A0mRE/Pl+UaF1yuySlImQJo7EI488ws/fvn07T0TtKDcrKbnGT0k0KvR3RFZ97NixzRUVFWturXujxlFfX99nExMTN02bNs2p89tOIrYUijjX1dU9ZjQaK3U63QFXNnnmmWe8IyIiVo8YMWK148uIK+vvlrlvvPGGgWGYGVqt1i2/FFxyEm8l0+4OtN46iQ5H0Wg0Iicnh1LP9RzHvcGy7G7H2b6+vkVUZ0hv1m3btu2x2WyPvffeew1tHMRdTz755Ozw8PB2uQ4qoj169GjjiRMnqIPnma5C1d3dU3hdQEBAQECgPxFYvXp1jN1u/4nY0vqzyMJzkwL7KP3ZkzuVhg9CY0Q8ErIOQW5uQZPCA/rJc/HYb29vYDm8by8qd3yI0MoiXJx4P2ITk9FoNMF88Syizh7mI1QOBRVyDXsrdNfgG4iSmBQo97arRurwmqbBSYCvDxTHj9xW98insidNQ2hTFYIqrnQJE1U/UuSTdJGbTRbiGgF8/QFTCziJFCKJGH5XC+BVVwkvQ+90nnvyvDpbQ3e8PH42HnzqP2+oedBn8c6dOzFv3jyeG/nWQTWI+/bty+iMhYQcRbVa/UuxWLyF1s6cOZPXI6bGChqd6UHv27ePOA6fMRgMxNztpdPpIntyV2qCHTNmzNa2oiA92WegriEanKamJrc2vw54J9HxMCiqSMWxWVlZ7RpX6NuBt7d3I327s1gsO3Q63UNtHyA1hTz77LMjOop+ttlzoVarvbOtZAP1XSfYJSAgIDAgEXjpheX3gUWat772wdjc/idc7gwUlhFBxLVvDCmLSQQ7fCLmPbgAH/1jG2wtRqSOGYf8/V8j4fxRfiv6fUzcfFapDAln9kN1izayOx7CpcEjYTJaoTzffQbO6ukJ65gJUH3XcakbyzAw3zMXHpYWDMq+doe2o9nTD00+AWj0DoTN2w8oKYLH+ZtlYdQ9bbn/QURdPAXfptuaTd1x3V7vcWHSPIQOGor5DzzA70UO4qhRo/h08a3yh0RUvWfPnvc8PDwy1qxZc41kr4NBwhPl5eUe9JKXlxf1HGxramridQfps7yjJgkKOGVnZy+02Wx7bTabeMuWLXpXL0esIikpKXvmzJmjIpGPH9sgiWSqSeQ4rsdCJB1h4pKTuG3bNs7BVO4MwL2NJNI3GWqxbyvAvWfPHp41nWXZqc3NzTcIMr28vGxqtdrsePMBoIpjqbe39/Ff//rXKbd+6yEyySNHjrQeO3ZsqVarfd+Z+whzBAQEBAQEBgoCL6xY8aKUs74enXMCPs03kicDxbx2dlxOmQym1QhTQCgCqkuhaKiBQeWJyNLL7ebVBEWidsgIxJ/8FjI3O4mU1uXrJYdPg2LXji51sG1eXrCOGA1O3wTV2c6zdqxYDHN0LE+P421shNTSyqeTJSYjSiITwcrkYC7nQV5SBGkHYVCL1QrLwz9HTPYxeNdXDbhnd2ncbHjHJWDBgp/w3bMxMTE83U3bQQGaK1euEL/vFq1W2yO+o+eff15Nzl9XTmJ8fLwxOTl5QkhISLarQC1fvnxKVFTUIUfa3NX1A3U++Uc7duxAYWEhOYdNOp3Orbp8VMvp7e2t7yzCeysu7WT5nAGNQsRUp0AcS65K85GDWFZWxqu2dNRaTyol1D3VZhy32+1/c4SxiQuoubl59tNPPz3bUT9Bb2bq+qFx+fJlw969e1/pDTm3MxgIcwQEBAQEBPoCgfT09PE+MvHh+NP7JaRKMlCHSSpH4agZSDrxtVPpYptECncrypRFJKAuJpEVmU02u0gsgl4vURw5wDuKFPNkOQYisBAxDKx+/rCljABqa6DMOecUrFTTaAkJA0LD+AYXtBghPXIQ1mmzIKqtgargUqf7tFqssM2Zh5jLZ+B9rRF4wIyikdMgi09CaFgYX3c4duzYdrbR53RxcbHln//853atVvt4TwwnehovL699HMcldZdurqur27plyxaX5IYo2xgVFdV4tyuqELYU3HJ0ltOfDx48WJubm8u3movF4ikbN24s68kz6GyNRqNpWLVq1c1O4W42d9lJvH4JXk+QuBU7o0C49VwqTiWeRPKQqVHGmfoBasOn2gZHQSzxJ5F3TZ1U1KhC4JpMptbPPvvMkZfZLfARuvPtJOwlICAg0N8IpKWlPeytVn46+PgeKCy3d+b2tz2dnVcSNRR2hQKxl3rEwtGja5iUHjApPVETm2RvFUuaGsz2yUFBQVcMtdUb5OCex8njkNossMYlADGxYHKzITIaAEYE+6AhUB7Z36Nz2y4yJQ4DRGJ4XDjfZeTSMHUmQmpKENxNfWOvDXJxg4Jx90IWEcfLtQUFBd3mJPZWRjY9PX1IWFjYR86onlDAKCcn5zd6vf4DnU53TYzZibFixYr5Q4cO/YJ8gbt9kJ+zdevWWo7jshmGiQGwpi+bb/vFSaSH8ve//x3Ei9RdVzQ5dVQY++23326zWCzEiM4XtrYdJA/jqoQOFXPq9fqtDMPUarXalXf7G0WwX0BAQEBAgBBYuXL5n1SW1lfsYgkGUR2fpXVAAmNmGBSOnInY7GP94szWBoShZvBIi5FhLtvt7OYNGzbyJUWrVqz4iai1ZYfIk6T77IDdBqauDtKjB2GZNAWQyACZjEj9IN+/F6IedlI7HoJFIoF9+j18o0xX2TRTUio8ZEDsFZczqX36vOsCwlGZMBzhgxORlJTEcwxSMKakpBjNDQ2Ijh9En9dZWq3WZd3F9PT0sRzHvf34449TKtipexw6dAjnzp1b8frrr28gzlCFQnGDwZvjuCydTndWo9GQ03BjQ7lcvtVZMminjLhDk6jZ9syZM/X79+8nx1BHUsAsy9Zu3ry5V+3w14nGbzDGtL0ex3Hvrl69WuXslXsUSezOSaSUsqOzKTc395OKiorS5ubmFz09PddeNywCQBKAPQCmJyUljZwxY0aHnVWdXeR6x0+nHVfOAiDMExAQEBAQGEgIvLxy+d6QS2dm1UcmwLOxBhFXcgaSee1syRk3GyGFOfCvdWtG7Lb7lg0ajnK/sPpWm/23Op3uk7YTXl69+nG2snSb8sRRvuPYLhLDNnkapAf2koYqRCyL1qBQyKvK+cgfdVSzCgXErdecbxuv28zA7u8PWXVVl9FBms+KRDBPng4YDJCeOwN5F06nMSkFTEQEgssKEFSaPyCeI6WT6yIT0Dh0JPxCwmFsrEd9UxO8a8qgrihG+eARbJOdWaXVate7avCSJUsWMgwzfeLEiY+oVKoIyho6k20kecbDhw9nyOVyZUpKisNPQGNj4+7CwsIX7Xb7H4YOHbqQop80aE9XeilcvUd/zSeav/fff79HDnlnNi5fvjzA19f3D1FRUbwQSUfDmUyuY12PncScnByelZ3ecPTAqDuKOA1p0IPNz8/nKW3EYvEnjpz6U089pSBHMTQ0NCI0NDTp9OnTe4YPHz49ICBg5JAhQ5xyEm9lfRfqD/vr7SycIyAgINAfCPxuWXpu+MVTiZ7NDZBQVIzpLUmMe62mOvDSuGHQh8VC1ViL2NwTPSbCdtYy+py5NOF+S52NW7xJq/1r23W/+92qZFt5VbbH0YP851Hr9Htg9VBDXnwF0uJCiIztaztbY+PBJQ2DKPs8pFfyYb53Lk9hIzU0w0ZOpMVCH2Jg9I2QVlXAEhIKUH2jqQXyuhr+aJNIAu7++WCMRqgPfdfpNai72xoSCntSCpQtzRh82S00d87C1uk8wqnZ0xdG30DITEb4116jq6FxMXWK3eDpn7Ju3boLPT0oPT39pxzHRYwaNWqtSCRSOuOUENUO+RIOlR4KNB07duyGk7ho0aKFzkYne2p3f69zt5NIPlZsbOxfp0yZ8kRn2tyu3rHHTiL/Zrp4EZ9//jkVvz4fFxe3+sKFC7+nv3eEiG81ZsWKFR/ee++9i4jdndLLVKcYGhp6g6+pK+OJdZz0Cmtra7WVlZWnZTLZJ+vXrx+4ld2uPglhvoCAgICAAIBXVi4riTlzINLLdE0mbaANq1iKC+PnIO77b+FhMfWbE1uSPB7lKt9/vL0p8zZB4ZcyNBfFp78fImbtaB0/mTTdILZZAbEEku++gfS6FB/v4M2ej5jCsyiLSYIVIsSW5MCrvhpihoHewwtN/qEwK9WwMyK0yD2goOfA2mH28ALr4QnJ7i9gGz8JaG6CNPsc5Czp43Q+KHJpjImDMjwMgzug1Rloz/fstIXcpfxC6ccff9z1xZwwPC0t7XGGYbatWrWq29nEnNJ2NDQ0UKMrpWFfpXTzkCFD3pVKpUNJhu/HQnezc+fO2pycnF/rdLqd3QLUwQSNRpPGMMwehxpdXzT09MpJJJvffPNNVFRUSEJDQ0d0xgau0Wj+wXFcyJNPPjmD6g9dGeRIUnGrxWLZWllZuZVl2exbWd9d2U+YKyAgICAgMJAR+N2q5fr4o7u9VKxtwJpZnDACZoUHYrOPQsr1TC3F1csZFR4oTJ1caxLLY24NELzyysoEzmjJgsUiNytUn0rB/szKMQfEUnGC9GpxmOLMKf44O8PAMm0WRl08BobSrv6hCOiCtNzMMZCB5RVZaFQGhKEiOA6cQgGmxQjk5kDd2H33ssk/APbR4zD8xA3NCFev3+fzbSIx9IHhKBs0nH1t3Xqxuw7UaDRcV07iV199BXIIS0pKZtx6JsuyRe+8804x/T1pNQPwiYqK+mLRokVqd9l3p/bZtm0brl69WqTVamNdtaG0tPRXIpHIsHbt2icBkCIdr1SzYsWKQ4899tgUCr65a7jFSeQ47pBOp+tQk0ej0fy/n//8579UKpUyB22NM8YTrc0nn3xC/zi/q6mpWSoSiSozMzMHHumUM5cR5ggICAgICDiJwO/TFxfGn/wmVikaWGnmW80vGDoWZrUPkk51TEzt5HWdnnZh8nyYWkwH3tj83m3OBG3yYrpmrdVq+Q9O6bFZztletYql+yXgxkuNBqWsDXm2acIU+LU0Iq6q0OmzHRPJWSyPGAyDly9aVF5Azjmoykq73cc4JBFceCSSzx68Id1Hi1o8vKEyuswh3e15rk4oj0hATUwiRByHFjs3b8OGDV+5ukdn8ztzEqlhJT8/n5hKft7c3JxHDSrOnKnRaIZFREScf+KJjnXDndljIMx54403RojFYsumTZtcTutXVVUF2+12+7p169QSiaTG8aXJFZJsZzHolZNIbOBXr171kcvlxPp6uK2jqNFoXidFnkceeUQdFxcncaau5sMPP+TZxa+PEr1enwrAumXLFiLRFoaAgICAgMCPHoGXNIs/Di2+8EhwHzeD9BbIokEjILMYEVbSnjy7t/t2tN7GssgbP8eYW1YV+PHHH3fGC8Q8//zzHr6+Sn+ulc2zMMxuu90u9gAeUOy+mc2zk5LXrNmI0FcgpLxr+b2u7nJq4nyo/vUpz8PY3aAaQJunJ8xTZvKp6+Tvv0Xe8GmwyeSQNzdg6B1U16kKjkZlfOruGn3TY3SPniifdHX/W53EM2fO8CTeAJ7X6/XbwsLCmtesWdNezqcbQGlP4nikzOTdSKZNjbevvfZa92+c7t5YADQazU6bzfb8u+++e1Wj0URFREQUu9OBdtlJvC6lw5tut9tjHKHgtnfRaDR/mDVr1ppbSTrbzjl//jy+/PLLdhBwHDfC2W8TTmAnTBEQEBAQELirEFiyZMksf6V0b/LR9r8bB+Ilcsbeh6En9/C1fF0NvV8IPJrrIbF2qurW7fUogpc7Ya7VqlCnrl279mJXC1588cVAxmL6X5bDMYWXz59MtdWV8tqqQNnZm7J9FuJNnDELY3Jvl97r1hjSbA6NR71dDI+ccy7XZJrValjHT4bo1EkwwcGwR0Vj8NlDUN4BqqMWTx9cGT4V9S3mPvvsJYeO1NGIVJt6C7Zv307p0aXO4NzdnLS0tOkpKSn758+f393UAfM60QeWlJT4uMMZT0tL+4waesgva2pq4u9I3JfuJBnv1Emkrptt27aVzp49O+LUqVMk20NqJrUMw6zIzMz8tDPEV6xY4SGXy1+bMmVKRmoqBQI7HuQk7tq1y21vlgHzDhAMERAQEBAQ6CECK5ctW+xpM20e+sO+Hu7Qf8tyx96L+O+/hbyLIy+Pu89usrMmKFUqT5MBAZfPijybuq/h62jL4mETUOXpv3v9+re7ZVB++eWXo1mL6YTZjj+IWOsvpDL5JHlRISO5rrNMTqd5whQEt9Qhsuaqy6Bdjk5CS6sN8pwbKrIu70ELDLPmIKw4F4F3IGpMlaS5E+exBo57csOGTf/o0QWcXLR06dJwu91OWs57tFrtb51c5tS0653U66dOneqXnJzsRY2xztDuOLV5H02iLGxlZWWHQTZXjtRoNH9ZuHDhLxMSEhQinsrJ/aNTJ5EaUihSKBaLL3AcVwnggE6ne7o7EzQaza8mT568dcqUKZ1ObUMgubYnXEzd2SC8LiAgICAgcDcisGrVSm1AxZW06ILeOR/9cfcWiQxFo2bAp6oEXjVlkNusvM6xY5yfuoBrNLZm6HQ6Lf3d0qUZn6pEuN/f2KgMP3fU5QhcbXAUygaPzDeYzFOcqU9fs2aNJCI4eFTxlYKfmy2W/1RezvOUFF6+ISNomjQNQXWliGqkjzfXR+6QMTDXNkCZl+v64usrTGIJ7DPuQfyFE1Abr0WC3DGoCcXg6QuGY+HR1ABJB1yOBrkKhWNm1b62bkOgO86803toNJoVAJ544IEHBg0ePFg90DugKaJYW1ub1JOaxLZYO/o+oqKiZH3hKHboJBYUFODjjz/eAeAZhmFe5DjuI4ZhxhMjeHdvhO6cRBKvzsrKqt23b98fndmvu/OE1wUEBAQEBH4sCLy8POPL8Is/3B/QWH1XXIlcwqspk2CVqyCxWxF+OQseBj0uj55lq5PI33z77U2v3HqR5UuXHlXbzRPVVhPCzh+HlHO+HK02bhiqoxJyqhua7qcarO5Aei/z7X+Ulpb91GaztcrPnFLLqipu5Map05l0mMMayxFayTfQujzOxo+EvawCqlLX11M0syU5FXJPD1h9/RFxKQu+XXRad2dci0yBhuAo6EOjYZMrIW9qhFWpgqjVhKDSy1AYmyGxW6CwXFO/a5EpkT/uPmN9s3HQu+++2zNPuTuj7sDraWlpf5o7d25aSkqKd1eKOHfAtNuO/PTTT6svXbr0c5ZlL0okkgCtVtsjeR6KKC5YsODpxMREqbvv1c5JJN5D6iomypm33367R0WVXTmJRCx68uTJpkOHDr2k1WrfcfdlhP0EBAQEBATuVgReeOEFTzljL4//fq9aZR64ms0d4VsVFIX6iHgMyj6GysgE1PoE567VvpPc2bPQaDTvSCTiYG/Y5yYc3+0hcaL5wyqVo2j0DKiqS9EQGlfdbLWPcgg1dPXMV6RrcmRyWTxns0mkZ38Qy8pvqsOQo2adOgPhDRUIrnNNNaY8IALlg1IhPnEUyhrXiTdMgUFghqVgyKm9oM7txKNfwSKVg2M4eLhYv9ns6YeSxDHwqC6HWl8D//rKG5Fag0SGkpHTwLAsOLEEsacPQGkzo0WuRPHomU11ZvvknjonA/XfGkUVZ8yY8dr48eO7qoa44+ZfJ9OmN95ujuOae1OrSc3Cs2fPftFBRu6uyzEnT57krly51uGVn5+/taqqqoh+JgLLnhzSlZN48ODB1mPHjq0WVFJ6gqywRkBAQKCvEFi9evUgu926ERxjstosxzdt0r7dV2d1tm9aWlqSt4ciJ/XQv/r76F6dR3HAiyOmw672AiMSsRaz+bDBYn938+bN/+xu49UZSzaFlBemh5UVdDeVf92sUEHe2oJGn0AUpU7mLGbrP8xWK5ERXwuPdTCWLFnyc7Vc+hYjEoWyLS1n5EbDWNmJm9K4drsdlp88gsSzB3lycGeH0c7xzp36i8+cXdJunjE5Ff4wI7S8AAVJ49DiEwgRx0JktULe0gylvg7qukrI7VY00WvmVr65RWFugdh+k0OzOH44WLkcUeePdaklTYcb1D4oGD4FflfzYVGpYfANPPXn9ZvG9ugCA3xRWlraqhkzZrwxYcKEAWtpa2sr3+l95syZixzHZWzevPnr3hjbJxQ4mZmZXxcUFGwjwxiG2e1MrUdXl0hLS4uPiYlZ7+npuXD06NEICQnBvn37YDKZcP78+UU6na5PC2R7A7CwVkBAQODfD4E/Ll2yiBNz/y/QWK2yKjzRIvOy19qYTSyL33mLxZ6tEolaynEerASeVov9DQlrC/fwU00xGDjL2rVr69yF2MqVKx/3MjVtG3Jmv7u27HYfal7gGBHvnPRkNKu8UDRyOuys/XOTHd+xLFvaVWPjrWe88MKKl32M+tcGZR10+XiisikdPhl6tV+jRO0VumbNmpsFkR3stmzZsoy3335706rlS7+VXy2+R3a9iYWm2hgRrA8+hFHHdsGVuq4fUqdDfP4sFD2JJIaGg0lMRPIP+3iybgvDQHE9olodGI6mkBhYFSrYJFIomxvASaQwq9RgxRIwdjvEFjPEVjPE4BB35qDTdpsZMcoThqPF2w8tEuXnb61fv9Bl8O+SBStXrnwuNTX13VmzZg1Yi0ne+O9///sOnU73UG+NpPuOHj363alTp/Z2qxvrmbS0tI29CXF2ZEl6evoQjuOGxsTEvCiVSseXl5c/YzQaq7Va7edus1zYSEBAQEBAoJcILFu27KNwc/WC0RXHFSKx+EaJTVbYRLterGyxSFVKCWvjRKwNitYmq6+1SelvrGTy/JNNBoWfTASbuYUV5wPcVwqF6C+vvbb+CkUlGYYdYbPZf2+z2Q0qMefNyTwef/3118+RuS+99NKc119//baIwcsrl38UkX3s5/5NbvM7u0TH4OWPq0NGQW5shFdtJRStBqibGmAXS9pFqjrbRO/lj7LEMTUNdmaxSCT6YuPGjc6H4a5vulSjeSiAM29PON1zx7jOJxgV8Sn1f9S+4+/M24EaWqwNtVmw2ZJhsUDS1ARJzlmQ02mdMx8hBecRrq/utLHGIpEhd9hEXrZPVFwE5aUuGXk6NYk070z3zEHKya+7dPCII5JohohrmPgWeX1qpRqtnj5gLBb4NtU4jI3ZAAAgAElEQVQ6c+12c1iRGDVBEbgaP/xf69a99ROXN7hLFtCzNpvNT6empm4ZNGgQjh8/3s5ych59fHzu6G3c6ST2iSzfkiVLwjZv3nxT3duNcGVkZMTY7XZvs9mcu2XLFqsbtxa2EhAQEBAQ6BECa9askRmNhk9EHDtZKmJ8kqtOicJbbq/bpw/jW4dDFMDxWrPMCxWekdB7BNoNYiVEdquVFcsk6tYGLrClStqi9EFQYwmXHTLaztlsBpvS08tPf9XaLPO1GmXqDWKx+BsRxw3nzMbXPA2N6tjck9K+IbK4eROOYVAaNQT68Dhro6F1osxDEaEQiV+TWFqHseSMAPAqK4SvvhZqQ2OHGFfGJqE2KKqwwcqO1Ol0PW7LJco0pYg7FnIpKyWwpnvlks4eeN6wSWjxC/nJ2rVrncrVp6WlecllMq0E7K/oMUvyL0JWXw+utpqPKI4++XWnTmJ24nhYFCrEXDiJwpTJUH/VI9ld/iqtdha2++YiIfsoVOb+0YyoHjISFUFRYKwWNNu4ZZmZmRt79A/pLln0zDPPSIOCgn7JMMxfw8PDMW7cuBuWHz58mOcXdCevoKuwDHgn0dULCfMFBAQEBATuVgSWLctYrJTLdFH1l6G2GRmVxQD/VvdE7shxtIPh03802qpM0Ws1qiD4mWoh5liYxHJc9Yq162VerNLaIpKxdnGxXzzEVisSsg5C1kfEyvXe/rg6fCrEhuZna+340tEhTM6ayWQKUCgk0a2ttmJPD49fSu2WF72b6pUhBecga9NI06T2xpVRM1izlfW6VUO5J++LjIyMFcEWw1vxZw/1ZDm/Ru8TiCsJo2pe36QNcnaTtLQ0uUou/6lIhDdgt0eSc8w06QFDM3zVCsRfvkm+7dgzPy4FIruNT0/HXMnh0795ieOhPLAXYvPNsshWD09YJ06B5NQJKLvQdnZEBlvuux+RBefg1+B6A4yz96V51dFDURGZUNZoME2mP3t4eNSvW7eu2ZU97sa59KxZlg3x8fH59dixY3/vEPqgRl1K9ZOOckdj8uTJ6Irv2R1YuNNJpLfwqlWr5kZHR3/5k5+4J0Dcow5mdwAj7CEgICAgINCfCKSnpy/wU4g+n1k4MNVMmqRqnPQfC3VDDQKrS+DhRt48wrlF7Y3CEdNQZzA5ReJLEVeDoalBYTWrvO0WGERScOBgl8phbTX/fd077/26p89vjea5/2f28Pl87dq1XyxdunSlt4hdl3R8d0+349edmzDXXt1sUjqTtXr00UfFg8JDv7KKRIckItEfWUo7e3iAZbldjNUyV9RiFEfWlyK4uj3Lzqnxc5F0Yg9UuFnDaZVIcHbkPZBezIX8Sj5vi2HCFPiYDWj0CwauFkN1MbfLlLJh8nQEN1YgpPTa+r4Y5JBmT5xnN4tlUevWreuT7GFf2O3OPTUaTTqATbTnQw89hMGDB3e5/d69e0FiIjSeffZZeHt7u9Mcfi83O4lIS0sbzjBM1rBhw+AOJRrBSXT7Ixc2FBAQEBiICLzwwsr1scary5Orb48QDRR783wTYZXIUKUI5htKInNOwru5HlRDJmKpiu3mcLZ20LGiMHEc6rwCl7z19tsu048tW7a0UKGQPNLc3Jrf0/QyOWaJESGfibz9F7GNdW9YlYqP8/OLDoeHhy5Vg1sXXF3MBRfn9TjbXpA4zt4UGPr02rXr/re755menj5eKREdMtnYDxVi8SYx2M8hYkLQ3Cw1qzygMLeKKO8eXn0VoTUl/HYXksbDt7IYIR1wGVI0KnvIWJ7Chjl2BNy4iUjJPgS5VIqzg8fCWlsH9aUL7czi9ZyVHjBHREASHY3kU3u7M7tXr7Mch/PTH+L+vPbNHmPcKwMG2OK0tLQPnnzyycfCw8PFbaP+nZlJKimLFi3iMwSkG+2uUVNTgw8++GBXbW3tI1u3bu2y+cqVM9PS0h4fPXr0f02dOlVJ62QymdPNTW3PEZxEV1AX5goICAjctQhoNJrRASrJseElh6Q+Fr3Lih/9ffEqhT8uew2B0SsQMmMzwvNOQ2XUQ0SduByHkmHjwYnEUBr0CCi/AqXJ0KWJ+cMmolrp8+SmTZs+7O+7UH26TCb5tdxqftmu9Hjl9dffWJuenh6sFnPfghENs4hER+QsmxBx6UyQXw8JpRt9g1CcMLL5zxu1Xq7cLy0t7bdSqWSVVCw6IJHIzjYbjfepxMwUkUyqZsxmUVhVMcIqCpE1chYGn/4OKub2WlU6j1z4i4njYFJ5I7jwHCLbpI5PD58BrvQq5JcuQHK91tUslcE6fhIksCPx7KEefYC7ck+zTIFLw6ca/7Rps9qVdT/muWlpaR89+eSTj0RERIiduSeppJDk37x58+Dvf61PqqWlheeXdgzqjg8MdE3Ext2a1g5bNBrNIgAr6c+kRBMQEKAm21zp4BecRGfeGcIcAQEBgR8FAiuXL9vszxoWk1zZ8LLjUGFg99NRUpNlJDz2h8NnwCxXQWZuBZU9ShgbksuO4UrQMOjlfvC9WgCJzYKAqpIb0nNtH9rF0bPQKJH96u23M/+nPx/mypVL56oY5lPGYlF5VhZTXdxnb7751sPkOKpgP2QTSSxmO/s+x3H6ILVSG5ZzQq6ureiRiRfG3WdrhPSJjRs3/l+PNmizKC0tLVAuYvbI5LLh3jVlDIFOqiVR1e3VVUxiKYi1sJ7UTvxCkJp9k4PRsV2TjcXlMfeAs1qhOrwfIrsdLZ5e4MaMQ+rp/tHpLhk5zV4jURx4c5Punt5i82NaTxHFhx9++InuUs+OO5Os8LfffgvqlqZRV1eHiooKlJeX853SarUaw4cPR2xsrNMw9ZWT2NYAUqIBkJaRkeGtUCictk1wEp2GSpgoICAgcLcjsHRp2oNKqfQvErBBM/O/EA902a6u8CYH0pE3bGWBA3HzQKVyPrVliM4/yytqOJRbmlWeqIwbhgbPgD+vX7/+Nqm8vnquy5Ytm+djb/00KueEQmUyoDEwHMUxyfjzJl2Hnz1Lliz5jxCV7P3Yk99IpC6qjtAd6gPCUBKTdPX1zHei3HWn5cuXz1FIxV/CYhalHv+KT9s5BjWwZI+aCZtYAonNCp/KIsSUF3Z4NDmSWYPHQ330Gick/bl1/kKkHvq8z6Pa+aNmoJGR7V6n1d3vLlx+TPukpaX9feHChU8NHTrUqWtRR/ShQ9carcgZTEpK4msX6WcPDw9s2bIFM2fO5F+niGNYWFiX+1ZWVuLw4cN78vPzX9DpdGedMqIHkzQazZn09PQRgpPYA/CEJQICAgL/Hgi8/PLLY/wbi74ZWXHC5252Em99WhcCh0NhrMNV3wSIW1pgl8rAMiJIzSZY1N7gRCIwIrSU6VvDtmzZou/rp71kyZIxgUrp/kHHdns49JkNXn4oGDwKf8585zYnMSMj4xdqzvqyVSyNkEtEHt41ZYi8lOWymXpPX0tx4tis1zbqxne1eNmyZTMVYman2Wp/bsOmTV3WMVIzgFomOSBnrd5Dsw5Cfp18vCA2BRKzkY8MykwG1EYNRWB5AYJuSZmTQ3922BTYs89BxgF2T0/YTSaIE5Mw+OwhyNibCiouX9iJBQ2+wSiPTcp9Vfd+p1KJTmzzo57yyiuvcM8991yv70jyww4+RooyUmTxnnu6D96WlZWRo7n/woULGX3lKHbmJNLZDuW9xMTEG6l0AkOIJPb6LSFsICAgIHA3IbBy5bLnIk01bw+vPKGgInS9zBvelj73mfoVogpFIIKMlSj1ioZJosKQxjzYWA7HomaiUaK6Z/36TX2e48zIyEhUK+XZSQd2iCTXP2koXX5xxDT8+e3M2z57li5d+jM5a3+shcMBiUjkK2PYVH9j40PROSdcwo4aQmqDI6yVkYlVTYzk4czMzO9pA6JBkUnEH2zYuOlR+vPSpUvDxWLmZavV/t+ZmZndHpKRkTGCZdmf+SmlyxNP7JE1evigOn4Yhp27Sd1DDSy5qVMRmn8O/q3X6tRqAiNQ7xMIg0INTqGCyGaBzGrmqVekrS0YlPeDS/fr6eSr8alcbUD4nrVvb5rb0z1+zOvc5SQ6MGpoaMC5c+f46GJUlHOBbXLWjh07tqegoGC5u/W0NRrN4smTJ/9hwoQJgVRXSSp4R48e5c2l6Lgjukg1lqNGjYKnpyf/GimukO7l337MD1+4m4CAgICAgAOBlStW/N9gY9Gj9VJvNCt9eWmzyWX7oWAtP2qQKmR+yAkbX95sYwb1RB2lJ+C8snJZQ/zp/T4erUZ+OaWbr8SmYO3G253EjvZ/eXn6vsCr+TPDylyjhuEdRd8QlA8eYWiycT/V6XR7frdqVQprNZ2zSZXRb7755rWW5R4MipB6e3qcjD1zgCkbMgqpZ9tLClZ7BaAqeihCC7NRlDoJVF8pZe2IzDt9ozyAvpzQf8WxyWgMCEPs2cPw6KbxyFVTjSIJSkdMgY+hHsGXzvFKLeenLmAlSpv/mjWbOmZJd/WQH9H8F1988T8TExO3OBP1c+ba5Gzl5uaipKSE51p01DB2t3bXrl3Izs5e6G6FurS0tO+efvrpGcHBwdi+fTusViuKiop4c8aMGXMj2km1lVlZWSBd6Ycffph3Et0uy9cdCMLrAgICAgICdwqBVS+s3CPnbPcF5Z+HV0M1ipPGYrChAI0eAVBajYjRF+JY6BS0iFVgSTfX3IRxZYcgu8uJQ6wcgyNxc1rrzIjJzMzsW9bm6w/3lYwl2VF5p5N9rksNXo0bhqrQ2D+tW7f+9848f5IZ8/NQNoZWlSC45CKupoxHRPYJiNnutabJKTJ6+qIiYXhrk1RVzUmlEo5jwxgwpSRux7LsiQ0bNvJRRVdHenr6SX+baSwrYjD8fPtGFYoQZo2aBYbjkHjqWzASKWTgOqw7pLn1al+UDR6JxJN73FKbWB2ZgKrIBPh6eGDouEn44fhRMLWVsCo8wDIMa2LEX69fv2Geq3d2ZT75FQBGOLtGJBI91l/vyc5sWrx4cXRoaGiRO9VXyFGsra1FYWEh39hCDig5aV0NSlHv3bs3u7CwcKFOpytwFsPu5jmcRKqlzM/PJyqEBxxrgoODHxkzZsySlJQU/q+oEYecSFKkISdRzzDM77VabWZ3hwivCwgICAgI3O0IvPDCik+DKq48HFWYzV+F0p/EV+dRUwGzpw9fu6doqkdk/jlY5EqUDUqFt6QVqQOYX9GZZ3IiYhqaxco/Xyiu+MPHH3/cnnTRmQ16MGf58uX/429t+cWgH65lty+MmoFmuWfw+vXrq53cjlm8eHGUn1zyvmfV1blWhRLReachu14T6OQeqAuK4OmCSJKQCjNJfrAqOtFul8iC165d67LkDk/fI8LzjFj0SkBRnii69mZg0sCIkZ8yCaHFFxDUWOOU43dhyFgojXqEX8lx9kq3zbPKFKiIHooG/xCkjJ2ICRMmQCqV8rJz9fX1EItEaDW34tNPt+/Q6XQP9figThZqNJqnAfDO/8KFC0NCQkKcbqHdtm1b6WuvvRbpbptc2a8vnETH+ZTa/frrr1FaWgpHHXRX9Y8U6bt06VK5RCIZt3HjxjJX7tHZXHISPT09ZxgMBthstiiH2hLNJ5LxyZMnb5oyZUq75W+++SbvJL5L5Rk6ne6mppA7LBL2EBAQEBAQGIAIrFix/G+BLY1PU4qPhp0nqmbBXJfTs4rEfHrQMYwSGQrG3YdBDXmI07uW9hwI169RBqEoMBmVIs91RUVFL/WXg0h3pzpAf8ZWEHEpK9yruR45Y2ejiZGoXE13ExH3kNDAvaFFF6YH1vVeLKTF2x+XYlOLX3/n/ZjePKMXXlg6Tt2kP5Fy8eSNbcp9gqEPDMfQSz845SDSwlLvQDQFRyKhk/pLcmpFHWiJOw5tUnqiaPhkiFk7wgcNxtwHF95wRtrez93qHo69NRoNRSY/mTZtmnLkyJEuEze/99575MzeSIFzHLdLp9M92Ztn4+ravnQSyRZKIw8ZMgQRERGg+1K5QUZGRodmkpNI0oFffPFF02uvveYWmRdyEhmGmUEHarXadjXB1/Tsja/Onj17NXVqOwalnIXGFVffScJ8AQEBgbsagYyMjN+F2FvWxJ0+4HQCmQODS6mTEGsuRVRze568gQqGjRHj++iZnIEV2/RW/Emr1RJPWr+P32sWF/roa2KUzQ1MaXyq9c9vbbjJIeOiNa8szygJKr4YGVJxxcWVN6dT80zR2FmobrHs1+l013hKejhWr179c9/ywo8Gl+Te2KEsIBxG7wAMLnCeyaQoOAZWpRoxbfSizXIlymMS0ewfCohECCjOQ9jVSx1aamdZ5I2fjRll3+Jw7BwkT5yJcePGdTi3oKAA//rXv7Y1NTU9HxYWZlqzZk2Pi3GXLl2aIpFIzsXHx+PBBx/sIYq3L7vOG7hVp9NRdLLPB5U1REREND7xxBN8nR51+hKFzZEjR3D+/Hk8+uijPI2NM8osVOZgvq7jTaTVDsqkPXv28HWJMTExPJn1pk2bQNHEtuot1Bn9zTffIC8vD2TLzp07cfXqVR93sRFQdzOVAdzqJBLAGo3mD/fdd98a4nhsy/rALF++PMBms4nvdD1An78LhAMEBAQEBASuI/DK6pXWpAM7JBJR934i/dIviUgA/H0xruakUx8UdxroRokn933kNJvRwv7v25s2/cedtmfV0vQjUpFolMXGjliXmZnXU3tIQUIl4jZ6staAQaf2iVqVap5AXGpzjRS9xScQ+cMm2Gwcfm8yW//Wk8+/NWvWSCz6+pbk7CNSlfVmIq7Gwxe1kfFIvHhN87e7YWc5ZI+YDrHdCjHHwi6WgmPtsHp4wb+hCLHNV+BtN+JE6BTYDSYwYgnCLxM1EAObTA6bVIYWmQr6qHjMLN+Ho1GzED9hJiZNmtzp0ZcvX+brzWw221t1dXUfNjc357kiCafRaIZJpVKfyMjIQ+RAuXsUFxcTYfW/ampq2tWums3mXGe0uV2xh+4SFBR0/pFHHsEnn3zCdyLTf4QPOdrJycn4/PPPeYJscvC6GtTRTHWI5BAS6baXlxcpndzoFP7qq694R5GcanIUP/roI94ZJUeRnMnTp0/zNYsJCQk3jiGVl+rq6hR3dDuTwgyAR3Q63TWG/jaDlIcYhnl2zpw5scnJyd5UqkCDSU9P/ynHcWqtVvvfrgArzBUQEBAQELhbEXhlxdK62LOH/Txbmrq8AundFg6bCEbKYFLV0QHrIJIjW6cIQL06GOW+8ZzNYqn44wZt+J18PpQidqS2Fy9enOyrkPwXB9FFvdm6dfPmzft7Y9uypUt1HnbL0xAxHCdXKMQMI4m88D28XFBqoUhdWVwKWtXeNa0yxT+NJvObOp2u1BW7VqanGSPK81VRNVdvLCsLikJjYBiSso91+H6hZ6VXekJuMsKiUKEsNgkimQgeVgNktlbIbSZ424wIaK29zZTLnnEwSxSoVYbw9bKUghbbbVCZ9Uis/AG5cdNh9wzElJn3Ii4urtur/PDDD3y0zGg0/oZhmC5rKViWzX7nnXf4+k2NRtMQHx/vQ45VXw1q9nDwDTrOqKure6ygoOATd5RM0HtSJBIFREVFfbFo0aJupQopRTx//vwur0tRR3LAKY1Mqf29e/fyEci2z4IcxV/96lc85QzVB/7rX//ieQm9vb15Im5H80jbg958881GrVbr6w6sNRrNTq1W22nYl5RZHnzwwYzExEQ1ObJCutkdqAt7CAgICNxVCLy0PONieGH2kMDqmx/uHV3gUupkqEVmjKp2LirU3yBQmjEnbDyqVCF2jrPXt9iYi3a7/UpmZuav+tuWtuf9YfWKvSq5rH7Vq68/mp6ePtZLKTsac+xrSV1sEuq9A/FGZseKK67YvGbNmoA1a9bwnlR6evpHXnLx/LjTB9Uepps6us7sZ5IpUROZgIawWDvX2rLPIlE8tH79+mucPd2Ml5ZlWBKunJP6NLTvw6Hu5kGnD0DNKzrfHOQg5pG+s9oLIrsVrEQOVWsTxlccgpiaajoZVDErul4zS1NsjAQSrj0Bd4tIjmPxc/DM4o7r3MiB6WiQo0gODdXLOaJHHc2rra3VVlZWnqbXkpOT333ggQdU3eHj7tf37dtH3IPPm83mFtqbZdnKzZs3f932nCVLlswRiUQhjr9jGMaQmZn5Kf2ZuDtZluXz8IMHD9bIZLJRs2fP7vLejn3obGpAyc7O5h28jihtqFlo69atvDPpUG+h1DVR4dCgn0NDQ7FgwYJ2Z5LiCjUXta0HbHunL774oiU7O/sxnU630x2YpqWlPa7T6f7R2V5paWmvzp07d/WIESNkgpPoDsSFPQQEBATuKgSWLc24ElWRHxN29XKndut9AlGaOBozCnd12AQwEC58ImoGKjkP2Oz26ZmZme0J++6QgUuXLp3tLRPvSBo19uCJkycqFDbzU/G5J6FuaYJVIkXumHvx5w2b3P7Zs2xZ+pOeHPe/iae+4RuRXB2UHqwLiUZN4mgYLPb/3951gEdVZu1z29T0HkgCARIINXSQLiggVn5c1/LvouvyC2Qmkw6hOBYgfSYzBFe36Pq7lsVfXUUEl0UF6Yh0kJpCTM9Mkql3bvmfbyAxZRLSJgS53/PwGJmvnO+9H7nvnO+c96CYsdvauF4Vx409ewBrfd1d5hMC1YOiIezqaWAosdPrZ5d5gNXDB7ytVTDOeDOzvrPt/MCpEGAqA8puAvSzFAeQ1ZeDX0MZSBkLyOkGsGAiODviIXj2fxQup0WZqh21l156yenNaq+hZArkJUMtPj6+SXy5s3vorX4olq8x5i8oKAhdxbaYuvXfIVHohoabXxzCw8NRjJ/z5yeeeAIRxS6bhXBEa7QnlYM+R9fMrrKX33///U7J4LQ2CiWQ5OfnW3U6XY+JOfIC8zzvrdfrXcbaKBSKTzEMexzZkJaWJngSu3xChAECAgICdz0CKSnJh8OKL04NvdE+SUSb/GnCXBhVcwICHB1fS98JQE6EToVC3Eet1epeuRPrt7emUqm8z0tM7sMAeIndAuFnDpES2tbUvWTUFCjzDDqdk5s7rjftTktJWUMzTJxMTIUMPnOQ8DZWdWt6q1gKN2JngQUjqjGpaPbrr2ddcDVRenr6WMpS/2PsyW/bvGyR/mG9lx9cjxoPBAYg4W0gpc3gZ6mCCNPtdbyR5/BU4ATwslZDUeAoxuGgNwMpSiBYptSMiXI5jrOIKWK6mLWN4EjxWA97fZBZ5ge/eea/wde35a0kirO7cuXKXL1e/10Hz2wiCjuLiIj49plnnukWbndiECJPrkhi89rEKBkEaRSihghja3y6ajda84MPPmiXJKL56urqnNnMvYUlOk8XLlwwffHFF1q9Xr+hqzY3749I4rJlyzy2b99+U94BxR1i2Mc6na5AoVCkzZ8/Pzk4ODgA/T2KzbztN6WeGCOMFRAQEBAQ6I8IrE1QnIy4cmacf21Zh+adnbYIYssPQwDdvwpUoGvmg+HzwEzJPtucre11zbuePLOUlMTfyVnm7zGHd7mMyaPFEvhpzEzmtfyCm5HxvdQ2JsXvZBnusAUnsz0JuCaprQwhxWIYfLql2HVnlzP6BUNJ1HjWRjPfZW8taFN8Nzkp8dzQyusjQzrwRl8NiwaRjwRiK9ovvYcIYYlsAAw03QASv/lKvhg4Di5KwsrFFPkhw/F/x3hOGWwu/b1BHnT69Rzd+OZ7QLGfERFh63gee0UmkzmrZyD5FNS2b98ORUVFYzUazRmlUrlfp9PNcrV/pVL5JQAg7ZPByHsktPYRuBMkEVlzS77IgmEYcp1qu6ttjUhiamqqD9LPbGznzp2r379/fy3P8wFLly71aO5hFUii8K9BQEBA4J5CQK1W+2DV5deij+/xbS714AqEc1MXwujK4xBs77LestswRV6FQ+FzGuoorz/W1pk+6e1sz54ajrJ+GVP9waDii5NDSl0XjLg4dhZrk/tM2JyTc7qn67kan5aW5s3z/OM8x/0huK5iVsT5X3QM21vPJvOAG0PHwYBrZ0FmvlnL2xlDOGYmb5B5fqLR5LfI0lAqlRFeEqpw4tHd7b5Hj097CO6/tgMo3rV2OSKIBwcvABRPOO/qDqCazbRn0EL7vuOnPb799lsG6U16SiUfNlhtv9fr9c63+8bkuOcxHttmxsSDioqKanx9fZ3JF97e3msAAP1BMXuzcnNznR4jpVKJjKhvrUGoUCjee+65534bEBBAoH7NvXDueDZ3+5x3iiSif/coJAK1o0eP2g4dOoTc88/qdLqdXcEUkcS0tDSf5mOQtxX9QQ3FpbaQwOnK5EJfAQEBAQGBux2BpKTErX6MdXXU8ZtVQNprPABcHjcLhjZchoG28n6z7XMhE/kiKvBQRl5++xond9hahUKxJFBMfD7i0FdtrmJtMk+4NG4W83qOplc9ie1tWb36j4ZhZw75iNj2ZXJMIilcjZ3Nmnn+N3KSfH/AjStiYBkI/Pmac9oL9z0ENXb2TzqdbmXzddYnqZhRZ74nml+nN5LLiyMmwyB7MYSb2y+YUSHygzPBE08A4xD5Y/ZRsT8fwsyUB2J38MOAaTxNSHi7nf5PZb350dYSNWvXJo0kacepBhYvJEkylqbpBQDwGc/zNp7n4yQSyRMYhjnTcevq6ny8vb3bdYcjTb7AwMA7fGrujuU7QxLRTlB1lePHj8OiRYuAJEnnn542lmWRbiO9e/duZ+IOahzHPbx169ZOuctXrVrlIZfLb6hUqk4LdAuexJ4+NWG8gICAwF2FQFpK8idBlcVPhF/pWOy4eOho4Ly9YFr5wX6zv1qRN/9j0OSiVzQFkb1glLPkHUmStu7oBN5u/Y3K1UcGXv5xiu+tus2N/a8PHQO1QeFPZ+ZokGabW9v65ORI0mw8PqDkkq+PoaLd993Z+5bwDQz/nEajeR8ZlJyUWIphmFwKnOeoQztxFjA4N+tR1sGBb1ZWVlP6dPSu1McAACAASURBVPrKFT970qbA6MsnSSQX0kgQqzz9oCI6FuaWfN3h/i74j4KrnkN3ZGVnP7ImMf44hXETMJ53SB0WzCT2onkc24dj+EKbg9uVk6dpo7/y5JNPioKDgydjGPY6hmHaWyRR6+3tHbZo0aJlkZE3jwmSb+moDJxbH8KvbHKUNPPpp5869Q89PDpWzkGi4Cg2EdVsHjt2bI+QQATx/Pnzlp07d27T6XQp3ZkMhRW88MILiwIDA28vEHtrAYEkdgdpYYyAgIDAXYvA+oT47wdcOz0joLrj8m7XYyaBB+WAMdWdr5zhblD+PfQRzgFkQEZGhqGra8XFxY2habq4sXrD2kTFNhzHV0pIylBtdUzP74HItStb1qck1g07usdLxrSs+NrgEwBXoibQW7R6cVf30J3+aWlpEYTd8mNo0UU/c9gQCP9xH1DNaj9XBQ6E0sjR323W6Jwly5q31NTkDX41Za8OuXgcfpq2kK1h8XitVlvQvM/GRNVqkd2cO+L092JEFGvkPlASMxHGlx8B/9vEsiKSWCgN/2SLJv+/0JzrU+LLcAzDGA474cmYH2zARDd4hs6jRR7DcnPzlKgPunqWSCQrOIapxwjiY7vdvgMATmIY9q2np+dnPj4+zrrNndFJ7A6ewpib8YE7d+50kj/UEOYoo7l1QyQRZVM39usJdr1VUhFdNz/99NNN181SqbRDL7JAEnvy1ISxAgICAncVAqtWrQr38/K4FnNgB9m8PrOrTRg8faEqZjzMvtHxtXRfAXAxKBauUoFfZ2q3LuzKmvHx8cPlJJ8oFomfZljuoM1kXZ69bVv5uiRloYh3BPrZjbIboqCTmZr8FgkRXVmjdV+1Wo2zdbXFww99NVBEtHRaGANCoWjIWGaTRtcn183INqVSmSemiAV2B1PmxzsejDnxjTNrE8UclkaOgrKQIR9k5+a2SetVqVShPgR/1evn69LasGENr2fntWUCTqmQlC2+NWVrBl4/B1fH3AdTf/4O5Pztq8AwLAvfD1tiKjc5orZt21a+NiVlDsXZP+ZwnMQ59kubnaaztr75QnN8X01Wbsdp6yM2kUxMevh6q9Xq+tWrV/uHhIQkTZw4cS2qDCI09yJgNBoB6SY2NqR9iESwW3sWEUk8ffq0kyT2NKu6t0giikEFADmyHcOwgKioqJlLly5tFzCBJLr3LAmz/0oQeFkVl20VyfKzsrK6VJHhV7L9X802UpKScgJM1UmRZw+73BOPYWAWSYElKSiLioUB9p8huq5jmZy+AKdK5AunBk6reDVL2yQS3Jl1kXiwv5T6JrjmUnCwpQIuREwHq525YgLRdE9Pz/qSkhKPED/Pw6zV8s+MrW+t78ycne2TlpL8WWB54WMR11qKOFcPGALXB420Z+fkSjo7V2/2W5ecyA87dwjk9bVAkyK4MmEu1LKYqr1sUYVCMc5TRGzn7PQ/M7Zua4PRxoS4HYxE/hDG81jYmUNQOnIy3F+0u43YdXt7MFDecCrsvmKDA7tPo9E4AxhTUlJCsrOzXQbCrl27diTO2LczLGPKzNNNRf0VCsWc6Ojobzt62fcmhsJcLRFAlVVQUklAQIAz9nD8+Jvft6qqqpwkESUDIbFy9Hl7DZHA4uJiQCECrvr1Fklsvn5nzo1AEoXTLiBwewSwDarVuzm5PH3Tpqz+WXrj9nsQegDAupSEH8Mu/BDrb6hwiUd5+DCojBgBBMeCp9UIk8oPOGus3ul2IGwuGEWeD2dm5iCpkk61uLi4SG8PyeVBNZeIEcab5ZKrpYFwwTcGyjnJdL1e75opd2r2jjsh76WXhPph6NE9chltbdG5dFAMlIUN+yorK+ehXliqy1OkJyfsG1h0cVZjUkrF8AlQFRjWYGaYj202+pWCgoKirkyampy8U87ZFts5DAgChzmFu0DUxSPz3eBFUE2zi/LzW1YPcWXH2rVrZ4nF4gNqtbpJMXz16tWDIiIiMgYPHvzbxjExMTHOcm9Ccz8CiCSiEntIj7F1WT1Ulg+1Rq3G2NjYNh7HmpoapIPoJIlofOs5UObxvn37yo8cOaLaunXrR72xoxUrVniLxWJtdHT0csGT2BuICnPcswikp6WsxhnHBoaSxHQnFuyeBa6fbTwhIWGWP2P9d9QPe8VYByXQrg+fCL5kA4wwXOoXO7ATYtg3eCFU1Nb5NMYTdsYwdFXqjTPf8xK5fFjVmeAI4zW44hsFhT7Rn1caG5a5UzpHqVz9Wz+x+IORB9ty2qtR48E0cPCyTZsynKXS+rqhl2Ogv69x5Df/BxThVH0Bk5cfFEdPAN5cr33lL/+b0FWbXk5U/MQQZASBYezk4m/k3mxT8mmnpqJ5DA4MXWSqtfHDOkoiWrt27QySo/9OSLkparWmtvnkKpXqWeDY/2F5qEEVM7pbUaRTBgudnAigDOZTp045r5JHjx4NO3bsgKeeeqqpDB/y/qHfNei6GfVFdZtRSb7g4GDneIvFAt988w2guEBUxg9JzyCyiH4OCfnl0uBWxZWTOl1LjczuPoaEhASpXC5/d+bMmctQLOWgQYPanUrwJHYXZWHcPYNAcnLydCnPrHstV/vwPbPpX9lG4+Pjg31JvnDEoV0SvAOC6CQMMi8oGjMN5t8mM7WvIDJTcjgcPhfKDKYukcRG+1avXh0dLCOPyex1XiaRJ1RZueEFBQVuZcAqleq/PSXUu2P2f94EEy2SgIi2wbmJ88HhIZ+4eXO2sw5wXzckPj0sImx36NUz80OqfqndjeITr4ybSdd7BS7LzMzsUo1clEwiFoufwTB+hL/dkDrlxj4gbxHQzuzvkl8MGAk5GGT+dRwlH7ply5aahISEOXIK321h+I/y8vLarcWN9hMzaMBHBOt4GOccWDXIKqZMmRI+ZcoUQOLaQnMfAqge9tWrV+H+++93Jq4gUrh//35YtuympCYigei6GSW2IOLXuiwfKnWIxM+bJ4+gbOioqKgWJQN7mySiL0pyudyIvJxhYWEwe/ZsgSS675gIMwsI3B6BdevWDdy0aVP7gmm3n0Lo0QMEUlISFskZ5quRRzuWJGlc4uKEeRBsK4UYo1u5VKd3tDdyMdQzeGxeXl67qdZJiYkniktKJm/fvr2NcnNcXNwAkYiYZbczlx0Oxxl3ehHVarWIqTcexQl83KhDOwHjeagcMARQLCJpt4BdLAO7WO7VXEqm00D0UsfU1OSUoJ+vZ0Vcb1lD+cro6VDr6fNwTo6209f6zU1SKBReMpkkScoza+Zc3SHCcAJwQIqb7Tej2AfODJgKFqAA4xgQyzxou8VkY3jACJwgDWbb8G3btv3CZltNtSY1Nc3fWrHJ024gSER0vYadknn7Fi1YsODRjjxEvQTlPT0NIomoLGDz7OXS0lI4ePAgPPnkk05sjh075vwvqoLTSBL37NnjjGF85JFH2sQftiaJb7/9NtJChOrq6l7zJKLEspqamjHILh8fn3njx4/XTJ3qDG9t0wRP4j19xIXN9xUCm1/eYHJYrdkvZ+X0qzq7fbX/O71OampyXFDZdX3EtZakoCO7zk95AEahait0l9Vmen271/1j4KLHEOuWnDyXrqH1ScpqT1u9n1Xq8546R/u7XjegixOuSYz/kAD+qQEllyDg5+twefwcqBV5JAHAQYrnzZkaTctsli7O39PuycnJv/G1Gj+KOrm/aSqzhw8UxUwGMyVdlp2d3aOrcHWS8iWKd+RYxF7ykNorMLbmjMsShY2Ln/YdBaXeg4EnyC9lMtn7TH3t40YadL4k99QreVsVSUkJm2iaqdDr9TpX7/H05Pj3cMCe8bLXgZUQcwaQMI899pioeXm1nmImjG+LgCuSiDzS1dXV8N133zk9iiieEP2MMqBPnjzp9Db+4Q9/AJFI5LK6TWuSmJmZCTabzYckSXbbtm2m3n4OqEKS2WxOnjZt2hYkndS6CSSxtxEX5hMQcIGAWq3yMZlIR05Ojhl9nJaWNhvDsOKMjIxCATD3I7AuJfH94Ktnnw6p6FxOAg0Y/DR9ETxQ9JX7jevkCoeCp6HklcoteVtvBjTdauvXJ0fiNvtPPMdTFSZa5E4vYSdNdXZLT0+ZQJpMf2UlsljWYl2fsXXbpq6Md3ff9SrlP0OvnX4ysKYMioZPBKOHD3A4ASYWRun1+vM9WT81VRUj5vh9OAYBQ0zFEFntejojLoNjg+YBKs/H8TxEV5yEqwMmAItRw7ds2dLkxt6QoqrCONbwaq4+uj270O8Yu106m+f5sxkZGdcUCsWnzz///OON8W892Y8w1jUCrkhiY0+UhPLBBx+0Gbh8+fKmmMTWH37//feorGKLxBVEEnU6nVu5mlKpjJ8xY4Z25syZAkkUDruAQF8gkJqa6ulwOCYQBHFcxDObCJ4PMzq4jejlk5qa/LzMXP9nHsfZBkr2YUfxRn1h672wxoZE5V89jNW/j/zph5uZCrdpl8fNhDFVx8EHUHnU/tGQh2JfxAKHVSKf1jqeb82a5CcojvsIc9ArX9Vs/Wv/sPjOW4GSdywWS91bb73VPJMEW5eS+JGI556MOvpvp9RRtU/gni252gd6yWJMnayscZBi3wGmUhhVcaLdK2d0EX3NdzgUew8GlgNgxTKYe2UHHBs4A2wiD5uVw5+zWCzfisXUSx4Yt6GOwZ7Nz89v8nL+/S9/mbJj9+4fBg4cOIZl2VKpVGozGo04ylpdunTpcsGT2EtPtJ1pLl686MxanjFjBojFvaMNj/QXEbFHMYyIZBYXFw/uasZ9V3ctkMSuIib0FxDoIQLpKsVxAsfHcTxXasMpTsIzkbxIwnKAD7PZbHYR8DtknP2wWven1T1cShjeSQTSU5O+Di68+IBXXRUwlBi8DZUuR5plXnB93AxY0I+8iHacguOh99kbZD5LNm/O+k9rw1Uq5WdSApspBn69Olf3p05C8qvvti4poYIlyMMZWdmPNW42LS35EZnF9Hn0qf1AsAxcnjAXDGL5mzk5eS/1BiAKhSLQh+KOMDgVQhCkKLbsCBFkdX3Wmq9XT3nC0bCZgHOcU2exVuwL5wPHQRUv/VKjbZs0l56eHuolJi/ZjNV/xjAsgebhQgNLvAkAI3ieHzB//vxHkdwKRfWZZnlvwHfXzdE85rC3jEeSOhEREc5kmHfeeUfwJPYWsMI8AgL9BQHkSeRZNsfDYXqWEXuIWRyzchg/PyMj92YUs9D6HIH4+PjZniS2ExXaAIqSjdj/BS5ykVRQFRAGprAwmF7pNhnBLu29jvKAo4PuZxw2c0yGZtuVLg2+xzsnJCS8Jse5ha/n5k9BUCiVysfkEgnvUVf5r6izh5wVV65OXmCvIUUpublafW/AlZSUkCMhiSRgHKctHH4+QMT9ZmjFaZwmxOAgRGAWe4O/qQxojGQZUswNqrtGSTjauXQN4QGoTjQt8QKalADlsMKFwLFlr+fk3xTba9XQlT5N8+HerPkzBifqDA78ZT8/P22jPiLKukWZtUJzHwLuIInIWkQU6+rq4PLlywJJdN/jE2YWELizCKxZs2YYQXA+LIsbMzIyhBf8nX0cgLL6TCbTXBnG7R75/RekK6FsRBwuTH0QvJgGmFh2qMOEA3dvx0RI4VjkgvqKOsvojjJc3W1Hf5ofVUBBSkUcx8XIpdLHjfX1K9uLw4yPj3+U5/kQHOcJKUEs4gF7VARc5dBj/wmSsg64MH0xa2QxpUaj2dZbe9yYmlBL0CZfhpJb6uzcA94E+yqGE6NtuCiYwngQ8w6wYxQA5/gJ59gfMLH0N4OrLpDe1hrwc9QBwXNw1n8MlPkOAQ7DQW6ptdcQ8tdZlv8/rVZ7obWd8fHxU0NZw2EbJa+tZalXo6KitEhCBWU2u6on3Fv7FOa5iYC7SGIjvkJMonDSBAQEBAQE+hCBlKSkP/vZ6l8cenJfu6s6eICL0xdBeH0hjDBe7EPrWi51PHQ6lIsCMrNyctbcMSP60cKIEHlLRf8RMXQJjxGRkpoysSE4gqdp5qP6hoaX5HLpBhwn5QAcLgH+QQnPhtjEMomIoUFeUQKGoHDwK74M4aWX4fqY+xxVMt+Xc/LytvTWFtVqtRdpqPhIzJpmWcVeYOBEyzQazS51kvK6GGcHh9degYj6QiiRDYDiwJG0FYgyE0fsIXD8MSnQAROrT4KnpQYYxgG02BOORMwDma0O7DgJdSB9VaPRvNzaVqVSGeFLwXe1NP8KjuMXeJ5fhPrExsb+dsaMGSNa1xPurb0K8wgkUTgDAgICAncIgXXrUp6sr7d97u/v7zAajV5ardZ4h0z51S2bkpL82aBrpx8LKned6Yw8iShxRUJyMLns4B3zJJpxCRyKfMBWXW+JFryIN4/hhgTlpdArp6JwDy+QNBhBZqgEhmWheOI8aPDy5UiOx+UmI2AsA14lV8AHlV+8JZ5+edJ8aBDJPvWqKXuCl8nBSkkMmzQ6P3cc8OTkhOcBiPstFku6v4z6Jqb2fOSAhhK8uWYiOmcGygsuDJjioHkAub2OMssDgCYk4GsohknVP8C/o57geat5q4iEx+tYcq+Uwh9ssDoWtM6+RmLeer3e3nwvSqVyXkxMzDuLFy+OEOIS3fGUb1ZcuXbtGowcObLDusw9WV3wJPYEPWGsgMCvEIF1SUmDKNp8niUIBkiRCGMZi42SjsnKyvr5V7jdPt+SSqV6NZixbBj643cu1/550AiwBQbAfT9/3+e2NV/wbFAsFErD/5yVk7PijhrSTxZPSFi1yIcQ/WvEwZ0iV2UVWY4Dop0625WBYVAxZNTXr+XpFiYmJiYSBBZstzu+1ul0bZKAemO7G5KUe8UcPa2Wl8R5gi1vXM1p7wBbjcupEVk0irzgXPBEqALZVhFJhBMsXRPgML5Q4xHKb9qSSajVasJgMMzzI5jPacAbzBwxRavVtpHPUqvVMqOx5vceBLbRwUG5heEjVSqVt0Qi6Y1tCXO0QqC+vh7OnTsHZWVlgDQGG+s09yZQd5IkooowbtXe6U2ghLkEBO4VBFDcnKPekMsyjIrAcTNNiTZkZ+dq7pX9u3ufCfHxW3wJfs2II7vbLIVe2KfnLoUHL31yxzyINZIAsGEEFPlGQRXpk5Gbm7vW3ZjcDfOjaib+OPdDYMmlYSIHDd615Z02++z0xWDmiTm5ubntxxh0erbbd0RlIP1IZhcL2N9qbPxufw/x+ZnF/yEkTFtJJTshAjFLw49BE+GGJKSCIjE/nMJH8TZGJWVt4TTHlXOkeOzrubrp8fHxSz3ExLssbbeYWXyoXq+vR9bEx8cv9CSYj3DArtI8VkKQ5GMoP6vBzqHPXIo2334XQo/OIIBK76Ekk+HDh7copdeZsZ3pg8S333777f16vb792nmdmaiDPq4kcP7xj3/AggULBJLYQ2yF4QICbkNg9erVgyiKorVabZnbFrkHJ+6IJJaHRgIT4AeTan7oc2QQQT0Qfj/YKCkQHFfiwIj9dTaHSq/XV/W5Mf10QaQaIOIdB3CGHYPxHESePwoyc12H1hpl3lAyZtqZiyVl412VLOyLrSYkJAz0JrkbM0r2Oglh83YqZApUyAJh3PVv4Wr4FGjgSKBJaSjJOa5wHHuOInCZlcdLcnM1S9ISFHsIDK7hJPUcz7L8ptx8GZpbTuGFGMfYjHYu1m63V8vl8ulyjH23noFAgSS6/wkjkhgeHu4Wkoisr6qq4v72t78VN9uJVqfT5ffWzlqTxO3btzuv0dPS0gSS2FsgC/MICAgI3B0IJCYmvhVsNfwx8vTBNgbXeftDacwkuL+4rZfRnbtDosr7wu5nLBKf+7ds2fJLrTh3LnoH51YqlQadTufbExPS09PHYrT1qGdVqXjIlXZLWoNB5g1F42d9tjkr94merNfTsWlpaTODG0r2T6pq+QXkXMAYKPKM/IDk2cd5gpBKSBLMDB8lddRPNuHynzmOeURKwHIbR0wWsfavCIw/T3r4LAG7+cDZazceQMRXrVZ7qNXqppJtG5NVa0me8aphiEd4nh+FXvZC6x4C6MoVydA0tvawRP0mTZrk1Dd0d0OVWQ4cOICWeVyn0/2rp+shkggA2ubzNH65EK6be4quMF5AQEDgrkJgnSruh4hLP04gAYB02IGibUAyDucebGIpXJp4P4g5O0c6rDCk9hIWaq9y++/JAwNmsXXSgGhUTq0/g4nqvBYWFpLvvPNO073pqlWrPLZt24bKTSKu67KtWLFC5uXltRvDsKa6X8hzarfbv9Xr9fMaByUkJEhv3LhBd8XjtyFRlQzAZ3pV3sD8assxz7rqNjb8NGYm1Eg8Z2q1Wueb9U60tWvTXousOr9+RF1TtT2nGfVibzgWPhskIgmDS+QJxnpDuVgs26FWq5sw3pgc/52dkGyWSqXfmEwmCsOweTiAH+ewbcvW6j2a72fDmjXjMc7x7oXrxbEIR3RNj2FYnUAUf0HJ4XAAy7Iuj0FhYSGg+skTJ0509hk8eDAMHTq0qa9W+wuXQp+PHj0a5syZA7t27YKxY8fCkCFD+uR4oXrQJ06ceLaoqOijrvx7cWWcUql8afr06ZoZM2ZICKJlUSq3//LrE7SERQQEfqUILF++XBIcGJiKGytObPnzuzt+pdvs022tT02q5gnCDzOb63ixREraLLwnbRFjHIsZfIMZs4M9JBZLXpBIJDbeZPhGBo4h04v+g7vLSIPEH44HT2Zfy8lHvLXP2i29wRbriUSi0tzc3DYsa8WKFZRYLB7p4+MzjyTJSdXV1dmNA4OCgj4ymUwJFoul3cSqwMBAzUMPPTQvNDS0ab2amhr417/+dbysrGwpyt6Oi4sbEBQU9AZN059XVla+25Ua1Iioent7qgiLOQmnKM/oY3sIJHvT2Kq8A6A0Zuo7m3Pznu8zgFstlJKcVDah5seQUHMZWAgpeDDOMu7OdiYgFq5KB27My8t7DV2pZ2VlNbQgfvH/8zu5l1+QnZRctdYb8kUYH0KxdsJBSsCOi/0sFksMQRDlzZNZXlat1JRZ2E0SiQS5wXxQzWDUUPm4/iywjQic2Wzuko0oLhA1mUzW7uO12+1gNN4UiTh9+rQzM9lVQ57AoKAgQCRs3rx5MGrUqHbnRB5G5NVDDQmXI+/eM88802dHDF1zX7p06cW6urrj/v7+Z9RqNdfdxZVK5csPPfSQesyYMS2mEEhidxEVxgkI9AECCoViqIeYOgYce2VL3s2qEULrGQLr16fG/PTT9UvNv30nJyX8yPOYJDcvL6b17MmJCf/rJcKemX11ZwsJk+5YgbxnKDO3gZBBrSwAwusK4WLYdLhM+P2Qm6ed1J05OzMGnSMACGveNyIi4tvWY+12+9aKioqP7Xb7ybfeessZ7KdQKObI5fIQf3//D8PCwpwv0BMnTjQNXbx4Mezbt8/5Ykd1bBszPNH/19bWOl/2S5YsATS2dSsuLkb1aXfxPJ8RGhoaN2vWrGWHDx+GwsLCpnq1qampYTiOmzMyMgyd2WtCQsJv5CLy/aE/fEPIrQ3AYRicm7YI6h38iPz8/J86M4c7+qSnp4+WWg1nZCRwJlxKTyzZL/Fy1AMHGBTJw+BS0LgvWZyKI4H5nuYc80UM90oDi7+dn5+/W6VaFRseEPgRz3FFJTX1N0Qi8oqEtvzRjpMNEoftFU7m+U8ry3+Wm6v5r0bb1yerDBjw5TjPBdXScBrDsLnoMyS0/eCDDzY9m84IbhsMBmhoaMFbe3StiiqJoD+ohYSEgEgkcv7McRxcuHDBdO7cucL58+ePRpVjGtdG564xSxv1a07y0LlDDXn1WutCMgzjPJfoS8mFCze1yFEmcnseP0Q4UcYyWqs1YbrduXj//ff7lCQiexBRRMktFRUVD9tsNuPWrVs79JbHxcXNwDCszRfSkJCQ5bNnz17eGheBJN7uqQufCwgICNzzCKQnxl+fVnFwsA/tTCZtt9E8DmciZoIDp4DFCRAzduAxDAjWAXZK5mB5Hguw15JVsoD6ega/JiaJEXab/WBmfsH83gR55cqVvhRFPdo459ChQ5+RSqUPNl8DEbfW7fz583D9+nUoLy/PqK6udqqIjx49+h2pVOr0lNyu7d27t6nfmTNn4Pjx4zB37lyIjIx0ORS9uBEpRA1pzSE9v7179+66cePGcwUFBTXIgzlQQqbTYsmcTdl5tzfg1ioKhWKBD4X/H0aSHvK6Gtzk5V9fa7ENQXPebg/u/DwxMXGPiKMrrTyRHyRiv51Q+I3k9JD54F99BYr9on628FQ0RcFolsXPk6z1KMewP9IE9b4HQXzMYQANdsfrniTfgGHUCoy119Bir9/JHA1/MTNQkZlf8Gx6enqwSCSqAqjzYS3YNYxjeEYkXW0yWVEB53fQ3oKDg1E1litHjhz5fsKECVNCQ0NHor9H2bmNZK01BoiIHDt2bC8ANCVPLFmyZDl6XiNGjOgSZNXV1c4vFZcvX0YuuIiZM2dGTJ482bn2yZMn6V27dmVgGHZi9OjRn6EzitaurKyEYcOGtUsSG88XkqSRy+Ut7GkkiWjfKGawo2a1WgGdW+RtHTcOFfbpWkNnGZFudJb7un399ddA07Tl3LlzqxrXxjDsPPqZ5/kmg0aNGrUNw7A2Llf05SE6OrqN2QJJ7OsnKawnICAgcNchsCYh7o0g3vLixNIDZOtfmsg7WCX2c5ZQOx02k7U62Pecv5Z5zs5xQBMEEcDzHM9x/E6Kwing4XGb3fGyXq9vP9uiCwjFxcU9heN4ize1n59fSExMzEuN06CX6MCBAzs9K3pRNnp6Zs5sCiPs9PhGrw26uutsID/Kpjx69Ohn165dUxUUFLRQOkeyUN25SlOpVC8QBPEAwXGaLI3maKc30Acd16ckHOFJ0WSTxfaatwh7kcVwf6PZPrz13lUq1WJPgsmuZ4hVHiI8E8OwUNpO7yFJMmpzrnaOWq2WoPjF1NSkVSLAch08myOVe79iNptn9LxGXQAACEpJREFUSDHuTTtGbrRarTGeIv5hDCcH1lmZOgzD1qCEh7i4uIU4jk/jef6llStXhnh7e7fZeWlpKSLyu65evapq7olF15Oenp4+Y8eOVSGPX0xMGyd8m7nQuTh48ODh8+fPI+/xZzzPj0Bnd+rUqSqSJH0OHDhgRAlNqMZ2I0lE5wLZhbyBjWeSJEmnN7B1u3TpkpNQNm+I8CES2lFrvDJGfTq7l/bmQzGLKpWqD05Q2yUQIW780oU+NRgMzm9gvr6+TWAh3BB+nW0CSewsUkI/AQEBgXsagQ0pKvO00v0yT0dTEikwgMHByAdohuEucxjO1LPEUq1W2yfJJ+gFj2HYosmTJz/i5eX1S2T9rdisjmKp3P0g0csaxWu58la6WhtdOx86dOjT4uLida7qE7vb3jsxf1JS/GyeJyLy8vLei4+PX4VhECUSiTe2jkdsbhsSywYARJhN6uRVfzeB+BMJcC9X1lunSqXSITIR8a6FZpX5+flH0Li1KSkzKMxRwFLyJTU1NQ6xWPx3D5KfxTvovM26P21snFupVD4TGxurX7hwYZsKNKg28d69e1WuJFdQ/KTNZnthwIABY6ZOnfoHV56o5vajc/HJJ59o9Xp9QvO/VyqVKFbUCwDsHMd9PmjQoD9Nnz79EfTlBo3x9fWFwMBAtz0mJFiNPOUoprGn/24QXjRNw4wZM9xmb2cnRtfQqCEvanebQBK7i5wwTkBAQOCeQiA5OTEtkDVvnn7jW2cSC/IgHg6fYysHjz9oNJr3+woMhUKBYlPXjh8/fkRkZOQIFAPY3+rzdoUkFhUVoYD/L0pLS1V9RbD76ll1Zh2UnDbY36OK4TCziSfu6wwGTz75JDEyPCiHIUUfUByTo85pX2h53brUSZs2ZR1PTUyc78WZ9ohZG1MtC9ZmZmantCJq16OiogajK+RZs2YhYuj8GMUEVldXuySJzUjmY5MmTfps/nzXURMoPnX37t3gcDiOFBYWvqjT6c66wgZlwYeFhe1YvHjxPHSuUQwhuppGCSS3I6CdwdpVny+++KJXhbBtNhsSv4aVK1d216R+NU4gif3qcQjGCAgICPRnBNYnrEoCsSwnqvwkVHsNBCMmufha/pu3v2frpU0pFIpvhgwZEjBt2rTR6ArO1fVgLy3Vo2m6QhLR1faXX37ZxrvUTQOwtNTkNy1We6Fer9/czTn6fJg6ceU2hpRMrLMys1vXYO7AGPT+bld2qPW4V5OVpunXd8n3DXuUeS0zB2WKtBgbHx8/leM4iVgs9ggMDNTeuHHjxcY5SJK8otFoStuzZfXq1f6hoaFqsVgch64zUVxroxfr1heq8pKSkt9yHFddUFBwrr15EPkdPnz48lGjRv0FJTqhK2YUrhAQENBh5nJPHlhvXw8LJLEnT0MYKyAgICAgcJcjkJCQMEYmwlQOHq+32egonU73cF9t6ZVXXuGffvrpNsH5fbV+Z9fpBkmsxzAMeave7swa6emp8zdvzmpTdxnpODKmutM8hgVaGH64RqOp7cx8/aGPQqEQd4Egdtnk9amJvJSx2Q24bFJOTo5LT96tSTGVShXS1UpP6OrZbDb7+fr65jAM83FDQ8PNjCQAlJTCdEQym28GSTNFR0efRIkUKAaxOzGxXQGnt0kiumFA5Pbzzz93JmwtWrSoK+b0u76CJ7HfPRLBIAEBAYH+jACqFnLLO0IQBH5Rq3WPNJFCoUBlMlA26RIMw5ypyCqVygcF4vf31hWSiASJjx49iq4VO7zSbNwzistzWE1neQJbtnlz9i9aPLc6KBSKZd44fMiSxP4tudomoe7+jpk77FuflrjNAdSbmZmZp1JSVBMcDjB25jq7J7Z0RxC9cb1bwt83cBz3RHI2DzzwQJeSLLpjN9JPfOONN3o12eSWUDyScnKKbDe2ZcuWuZSC6o7dfTVGIIl9hbSwjoCAgMBdjwDylvA8X4+yF6uqquC99977kmXZJzUajbW3Noe8YWazOXnatGlbkKQHqvbQvOJDb63jznm6QhIb7UDixYgssiw7V6/Xf9eRfUga53Zi2+jqsqeVKNyJUUdzr09WbjazxLMUhSc5HNze7nhEk5OT5RICah3AP56ZmfvVndpLM3KPFxYWegV6eRSIJJLfmuyOhPz8fF1zu1asWOEdERFhfP75vtU8R4kr7qpIgxJZUFwl0hO9E9I4PX3uAknsKYLCeAEBAYF7BgGlUnk9LS1tcOOGUezVrl27Pq6srHyxUXy6PTDQS9tsNoveeOONdkWh0ZWjh4fH78aPH/9Wf8iO7O6D7Q5JRGuhcmhnzpy5LUnsrl13w7i1a9fOEtOmfXJHA9goObBAXKuh+UfEYnEQQUAIhmG1DQ2WnwoKCpCX2WVMokqlCpVIqLkS1vFXmhBt2JyRlduXe09JSYltaGgwEgThtE8mk4XhODxK2iypOI5zNMt9mKkreLa1TehLmKen58WnnnpqQGu9Q3fZj76I/eMf/3Bbogmq7oLiFGNjY9vVoXTX3npjXoEk9gaKwhwCAgIC9wQCrUki2jTScdu3b9875eXl73AcdxYJNjcmATQHBcnVSCn8EauDe0Kn06FSaU0Neb1CQkJm+vr6xsbExGhnz559V+PZXZKINN5OnTqlMhgMf3JnfF5/BndjWuLWIWUnVw+wV4GIsUFh8Bi44j0MKMYOItYOHE4AR1DAcnAOgCfrGDzFbDbvk8lkD7Ese1Sv119NSUn+pxQcC61AvpSdnftBH+8XW5eSaAOSEuEcCyTLAG6zAWkzA+0XzNXRjDZPq01qz6bGmMSlS5f2idm9HZPoymgkCI4qxnS1gkufAHCbRf4fkapyygR2pgI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11" name="TextBox 10"/>
          <p:cNvSpPr txBox="1"/>
          <p:nvPr/>
        </p:nvSpPr>
        <p:spPr>
          <a:xfrm>
            <a:off x="1053758" y="3861402"/>
            <a:ext cx="6151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смъртност: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100 000</a:t>
            </a:r>
          </a:p>
          <a:p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2-то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място в ЕС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ЕИП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-ро място на Балканския полуостров </a:t>
            </a:r>
          </a:p>
          <a:p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11.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4.202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912" y="2230557"/>
            <a:ext cx="749617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1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11.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4.202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004" y="1627890"/>
            <a:ext cx="7370474" cy="438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6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42" y="1794294"/>
            <a:ext cx="10058400" cy="337394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4764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258" y="1855042"/>
            <a:ext cx="9058275" cy="42862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0188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74638"/>
            <a:ext cx="10972801" cy="1143000"/>
          </a:xfrm>
        </p:spPr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31" y="1854678"/>
            <a:ext cx="10528456" cy="36970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531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49" y="2156604"/>
            <a:ext cx="10887409" cy="32644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9930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359" y="1720957"/>
            <a:ext cx="9583743" cy="426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7896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9D72C3B1-9490-4157-ACC9-2ECC5C298043}" vid="{264F37AC-7A84-41B0-BEE4-0D7A787E16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</TotalTime>
  <Words>118</Words>
  <Application>Microsoft Office PowerPoint</Application>
  <PresentationFormat>Widescreen</PresentationFormat>
  <Paragraphs>19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Theme1</vt:lpstr>
      <vt:lpstr>COVID-19 в България 15.04.2021 г.</vt:lpstr>
      <vt:lpstr>Епидемичната ситуация в Европа</vt:lpstr>
      <vt:lpstr>Разпространение по области   14-дневна заболяемост към 11.04.2021 г.</vt:lpstr>
      <vt:lpstr>Разпространение по области   14-дневна заболяемост към 11.04.2021 г.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в България</dc:title>
  <dc:creator>Kremena Parmakova-Velikova</dc:creator>
  <cp:lastModifiedBy>Angel Kunchev</cp:lastModifiedBy>
  <cp:revision>123</cp:revision>
  <dcterms:created xsi:type="dcterms:W3CDTF">2020-10-14T09:17:50Z</dcterms:created>
  <dcterms:modified xsi:type="dcterms:W3CDTF">2021-04-15T10:30:31Z</dcterms:modified>
</cp:coreProperties>
</file>